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c13b8756d45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b9ba953f54b22"/>
  </p:sldMasterIdLst>
  <p:sldIdLst>
    <p:sldId xmlns:r="http://schemas.openxmlformats.org/officeDocument/2006/relationships" id="256" r:id="R69cd282599524585"/>
    <p:sldId xmlns:r="http://schemas.openxmlformats.org/officeDocument/2006/relationships" id="257" r:id="R6693053d7e364f43"/>
    <p:sldId xmlns:r="http://schemas.openxmlformats.org/officeDocument/2006/relationships" id="258" r:id="R229dadf7648f4514"/>
    <p:sldId xmlns:r="http://schemas.openxmlformats.org/officeDocument/2006/relationships" id="259" r:id="R73c06395c51f4bdc"/>
    <p:sldId xmlns:r="http://schemas.openxmlformats.org/officeDocument/2006/relationships" id="260" r:id="R89edce661d7a4e2c"/>
    <p:sldId xmlns:r="http://schemas.openxmlformats.org/officeDocument/2006/relationships" id="261" r:id="R3351cc67972348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b9ba953f54b22" /><Relationship Type="http://schemas.openxmlformats.org/officeDocument/2006/relationships/slide" Target="/ppt/slides/slide1.xml" Id="R69cd282599524585" /><Relationship Type="http://schemas.openxmlformats.org/officeDocument/2006/relationships/slide" Target="/ppt/slides/slide2.xml" Id="R6693053d7e364f43" /><Relationship Type="http://schemas.openxmlformats.org/officeDocument/2006/relationships/slide" Target="/ppt/slides/slide3.xml" Id="R229dadf7648f4514" /><Relationship Type="http://schemas.openxmlformats.org/officeDocument/2006/relationships/slide" Target="/ppt/slides/slide4.xml" Id="R73c06395c51f4bdc" /><Relationship Type="http://schemas.openxmlformats.org/officeDocument/2006/relationships/slide" Target="/ppt/slides/slide5.xml" Id="R89edce661d7a4e2c" /><Relationship Type="http://schemas.openxmlformats.org/officeDocument/2006/relationships/slide" Target="/ppt/slides/slide6.xml" Id="R3351cc67972348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fdd65b286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a315550fe4a11" /><Relationship Type="http://schemas.openxmlformats.org/officeDocument/2006/relationships/theme" Target="/ppt/slideMasters/theme/theme1.xml" Id="R6e8faefd0750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a315550fe4a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e40aebcff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5ddf86e34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61e900f38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9e30f821a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af76b2dfd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0dc2aa9bb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 X-CLEAR 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Brandschenkestrasse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Ch-8002 Zurich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