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00ce3798e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6c4c858cb4d46"/>
  </p:sldMasterIdLst>
  <p:sldIdLst>
    <p:sldId xmlns:r="http://schemas.openxmlformats.org/officeDocument/2006/relationships" id="256" r:id="Ra14356cff39a4b5c"/>
    <p:sldId xmlns:r="http://schemas.openxmlformats.org/officeDocument/2006/relationships" id="257" r:id="Rd567a219f96e4670"/>
    <p:sldId xmlns:r="http://schemas.openxmlformats.org/officeDocument/2006/relationships" id="258" r:id="Rf7bd29642ac345e5"/>
    <p:sldId xmlns:r="http://schemas.openxmlformats.org/officeDocument/2006/relationships" id="259" r:id="R9b58d0ca32124691"/>
    <p:sldId xmlns:r="http://schemas.openxmlformats.org/officeDocument/2006/relationships" id="260" r:id="R2e2091c44d7c4659"/>
    <p:sldId xmlns:r="http://schemas.openxmlformats.org/officeDocument/2006/relationships" id="261" r:id="Rfb28d40af807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6c4c858cb4d46" /><Relationship Type="http://schemas.openxmlformats.org/officeDocument/2006/relationships/slide" Target="/ppt/slides/slide1.xml" Id="Ra14356cff39a4b5c" /><Relationship Type="http://schemas.openxmlformats.org/officeDocument/2006/relationships/slide" Target="/ppt/slides/slide2.xml" Id="Rd567a219f96e4670" /><Relationship Type="http://schemas.openxmlformats.org/officeDocument/2006/relationships/slide" Target="/ppt/slides/slide3.xml" Id="Rf7bd29642ac345e5" /><Relationship Type="http://schemas.openxmlformats.org/officeDocument/2006/relationships/slide" Target="/ppt/slides/slide4.xml" Id="R9b58d0ca32124691" /><Relationship Type="http://schemas.openxmlformats.org/officeDocument/2006/relationships/slide" Target="/ppt/slides/slide5.xml" Id="R2e2091c44d7c4659" /><Relationship Type="http://schemas.openxmlformats.org/officeDocument/2006/relationships/slide" Target="/ppt/slides/slide6.xml" Id="Rfb28d40af807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93401090c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74e899d14112" /><Relationship Type="http://schemas.openxmlformats.org/officeDocument/2006/relationships/theme" Target="/ppt/slideMasters/theme/theme1.xml" Id="R0a69883f3497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a74e899d1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132172bd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5e6e8734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d85259c8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495f990f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7cb172363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b37be76f2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X-CLEAR AG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X-CLEAR AG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12 455 045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246 578 898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bettina.bakke@six-group.com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www.six-group.com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914 213 142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 NUF</a:t>
            </a:r>
          </a:p>
        </p:txBody>
      </p:sp>
    </p:spTree>
  </p:cSld>
  <p:clrMapOvr>
    <a:masterClrMapping xmlns:a="http://schemas.openxmlformats.org/drawingml/2006/main"/>
  </p:clrMapOvr>
</p:sld>
</file>