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b34ebd9de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3299a0f744315"/>
  </p:sldMasterIdLst>
  <p:sldIdLst>
    <p:sldId xmlns:r="http://schemas.openxmlformats.org/officeDocument/2006/relationships" id="256" r:id="R7866ed42916d48c6"/>
    <p:sldId xmlns:r="http://schemas.openxmlformats.org/officeDocument/2006/relationships" id="257" r:id="Rcdf36c3b512748af"/>
    <p:sldId xmlns:r="http://schemas.openxmlformats.org/officeDocument/2006/relationships" id="258" r:id="R70644f70191c448c"/>
    <p:sldId xmlns:r="http://schemas.openxmlformats.org/officeDocument/2006/relationships" id="259" r:id="R47dcfbe14895418a"/>
    <p:sldId xmlns:r="http://schemas.openxmlformats.org/officeDocument/2006/relationships" id="260" r:id="R3c270e4c15324842"/>
    <p:sldId xmlns:r="http://schemas.openxmlformats.org/officeDocument/2006/relationships" id="261" r:id="Ra78ed09094dd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3299a0f744315" /><Relationship Type="http://schemas.openxmlformats.org/officeDocument/2006/relationships/slide" Target="/ppt/slides/slide1.xml" Id="R7866ed42916d48c6" /><Relationship Type="http://schemas.openxmlformats.org/officeDocument/2006/relationships/slide" Target="/ppt/slides/slide2.xml" Id="Rcdf36c3b512748af" /><Relationship Type="http://schemas.openxmlformats.org/officeDocument/2006/relationships/slide" Target="/ppt/slides/slide3.xml" Id="R70644f70191c448c" /><Relationship Type="http://schemas.openxmlformats.org/officeDocument/2006/relationships/slide" Target="/ppt/slides/slide4.xml" Id="R47dcfbe14895418a" /><Relationship Type="http://schemas.openxmlformats.org/officeDocument/2006/relationships/slide" Target="/ppt/slides/slide5.xml" Id="R3c270e4c15324842" /><Relationship Type="http://schemas.openxmlformats.org/officeDocument/2006/relationships/slide" Target="/ppt/slides/slide6.xml" Id="Ra78ed09094dd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e3c36f9dc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b6dae62447cf" /><Relationship Type="http://schemas.openxmlformats.org/officeDocument/2006/relationships/theme" Target="/ppt/slideMasters/theme/theme1.xml" Id="R23d555d795d9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3b6dae624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6f67f0e8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6a8d8a1f4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dc4e09b2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08d54312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ee49755b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a0a439a39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X-CLEAR AG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bettina.bakke@six-group.com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www.six-group.com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914 213 142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