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034fef5be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f015b1c3d4b42"/>
  </p:sldMasterIdLst>
  <p:sldIdLst>
    <p:sldId xmlns:r="http://schemas.openxmlformats.org/officeDocument/2006/relationships" id="256" r:id="Rf3f4947c7cf94a89"/>
    <p:sldId xmlns:r="http://schemas.openxmlformats.org/officeDocument/2006/relationships" id="257" r:id="Rfbd0d9fb6c314ec6"/>
    <p:sldId xmlns:r="http://schemas.openxmlformats.org/officeDocument/2006/relationships" id="258" r:id="Rf17e24045cbb4b21"/>
    <p:sldId xmlns:r="http://schemas.openxmlformats.org/officeDocument/2006/relationships" id="259" r:id="Rbdf35efb4f5d440c"/>
    <p:sldId xmlns:r="http://schemas.openxmlformats.org/officeDocument/2006/relationships" id="260" r:id="R7ce3b0c52c104917"/>
    <p:sldId xmlns:r="http://schemas.openxmlformats.org/officeDocument/2006/relationships" id="261" r:id="R778c7399cbe04112"/>
    <p:sldId xmlns:r="http://schemas.openxmlformats.org/officeDocument/2006/relationships" id="262" r:id="R36629f0816e2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f015b1c3d4b42" /><Relationship Type="http://schemas.openxmlformats.org/officeDocument/2006/relationships/slide" Target="/ppt/slides/slide1.xml" Id="Rf3f4947c7cf94a89" /><Relationship Type="http://schemas.openxmlformats.org/officeDocument/2006/relationships/slide" Target="/ppt/slides/slide2.xml" Id="Rfbd0d9fb6c314ec6" /><Relationship Type="http://schemas.openxmlformats.org/officeDocument/2006/relationships/slide" Target="/ppt/slides/slide3.xml" Id="Rf17e24045cbb4b21" /><Relationship Type="http://schemas.openxmlformats.org/officeDocument/2006/relationships/slide" Target="/ppt/slides/slide4.xml" Id="Rbdf35efb4f5d440c" /><Relationship Type="http://schemas.openxmlformats.org/officeDocument/2006/relationships/slide" Target="/ppt/slides/slide5.xml" Id="R7ce3b0c52c104917" /><Relationship Type="http://schemas.openxmlformats.org/officeDocument/2006/relationships/slide" Target="/ppt/slides/slide6.xml" Id="R778c7399cbe04112" /><Relationship Type="http://schemas.openxmlformats.org/officeDocument/2006/relationships/slide" Target="/ppt/slides/slide7.xml" Id="R36629f0816e2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32de7e029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aa834068d4b67" /><Relationship Type="http://schemas.openxmlformats.org/officeDocument/2006/relationships/theme" Target="/ppt/slideMasters/theme/theme1.xml" Id="Rb451444e49f8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aa834068d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92c99bbb4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a6dedddd1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4ec92eac74c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153af2a6045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78e4c94df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f900376fa49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488a32d2b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 REGNSKAP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6 437 672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557 387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2 486 769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HNRR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NARUM KNUTSEN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NINA-INVEST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Silogata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post@hnre.no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www.hnre.no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