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4b57ca1f5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2eea5aa3c4862"/>
  </p:sldMasterIdLst>
  <p:sldIdLst>
    <p:sldId xmlns:r="http://schemas.openxmlformats.org/officeDocument/2006/relationships" id="256" r:id="R54072f61726c41a9"/>
    <p:sldId xmlns:r="http://schemas.openxmlformats.org/officeDocument/2006/relationships" id="257" r:id="Ra52e33a63c7548ca"/>
    <p:sldId xmlns:r="http://schemas.openxmlformats.org/officeDocument/2006/relationships" id="258" r:id="R8c762f097269445f"/>
    <p:sldId xmlns:r="http://schemas.openxmlformats.org/officeDocument/2006/relationships" id="259" r:id="R1ddab6f438884a49"/>
    <p:sldId xmlns:r="http://schemas.openxmlformats.org/officeDocument/2006/relationships" id="260" r:id="R6c266ebeec3d4579"/>
    <p:sldId xmlns:r="http://schemas.openxmlformats.org/officeDocument/2006/relationships" id="261" r:id="R54bd59c0fbcc42eb"/>
    <p:sldId xmlns:r="http://schemas.openxmlformats.org/officeDocument/2006/relationships" id="262" r:id="R9c929e633893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2eea5aa3c4862" /><Relationship Type="http://schemas.openxmlformats.org/officeDocument/2006/relationships/slide" Target="/ppt/slides/slide1.xml" Id="R54072f61726c41a9" /><Relationship Type="http://schemas.openxmlformats.org/officeDocument/2006/relationships/slide" Target="/ppt/slides/slide2.xml" Id="Ra52e33a63c7548ca" /><Relationship Type="http://schemas.openxmlformats.org/officeDocument/2006/relationships/slide" Target="/ppt/slides/slide3.xml" Id="R8c762f097269445f" /><Relationship Type="http://schemas.openxmlformats.org/officeDocument/2006/relationships/slide" Target="/ppt/slides/slide4.xml" Id="R1ddab6f438884a49" /><Relationship Type="http://schemas.openxmlformats.org/officeDocument/2006/relationships/slide" Target="/ppt/slides/slide5.xml" Id="R6c266ebeec3d4579" /><Relationship Type="http://schemas.openxmlformats.org/officeDocument/2006/relationships/slide" Target="/ppt/slides/slide6.xml" Id="R54bd59c0fbcc42eb" /><Relationship Type="http://schemas.openxmlformats.org/officeDocument/2006/relationships/slide" Target="/ppt/slides/slide7.xml" Id="R9c929e633893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1e07ff32f4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b31067564486" /><Relationship Type="http://schemas.openxmlformats.org/officeDocument/2006/relationships/theme" Target="/ppt/slideMasters/theme/theme1.xml" Id="R9e1bc5d8cbf8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ab3106756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d20374b35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218d37fdf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c528a18f04c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140c9e195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31602619a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af2a02ea94b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1ac48972f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51 299 206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53 858 795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CAROLINE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