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479d636dc648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3d786204254efc"/>
  </p:sldMasterIdLst>
  <p:sldIdLst>
    <p:sldId xmlns:r="http://schemas.openxmlformats.org/officeDocument/2006/relationships" id="256" r:id="R26d1ce4eabd74595"/>
    <p:sldId xmlns:r="http://schemas.openxmlformats.org/officeDocument/2006/relationships" id="257" r:id="R0427860b8cb34716"/>
    <p:sldId xmlns:r="http://schemas.openxmlformats.org/officeDocument/2006/relationships" id="258" r:id="Rd29ada7774af4b90"/>
    <p:sldId xmlns:r="http://schemas.openxmlformats.org/officeDocument/2006/relationships" id="259" r:id="Rf5ca2aaa897141b9"/>
    <p:sldId xmlns:r="http://schemas.openxmlformats.org/officeDocument/2006/relationships" id="260" r:id="R79d027860218488c"/>
    <p:sldId xmlns:r="http://schemas.openxmlformats.org/officeDocument/2006/relationships" id="261" r:id="R2218d0a3f3b34d9e"/>
    <p:sldId xmlns:r="http://schemas.openxmlformats.org/officeDocument/2006/relationships" id="262" r:id="R7f05ddadcbc742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3d786204254efc" /><Relationship Type="http://schemas.openxmlformats.org/officeDocument/2006/relationships/slide" Target="/ppt/slides/slide1.xml" Id="R26d1ce4eabd74595" /><Relationship Type="http://schemas.openxmlformats.org/officeDocument/2006/relationships/slide" Target="/ppt/slides/slide2.xml" Id="R0427860b8cb34716" /><Relationship Type="http://schemas.openxmlformats.org/officeDocument/2006/relationships/slide" Target="/ppt/slides/slide3.xml" Id="Rd29ada7774af4b90" /><Relationship Type="http://schemas.openxmlformats.org/officeDocument/2006/relationships/slide" Target="/ppt/slides/slide4.xml" Id="Rf5ca2aaa897141b9" /><Relationship Type="http://schemas.openxmlformats.org/officeDocument/2006/relationships/slide" Target="/ppt/slides/slide5.xml" Id="R79d027860218488c" /><Relationship Type="http://schemas.openxmlformats.org/officeDocument/2006/relationships/slide" Target="/ppt/slides/slide6.xml" Id="R2218d0a3f3b34d9e" /><Relationship Type="http://schemas.openxmlformats.org/officeDocument/2006/relationships/slide" Target="/ppt/slides/slide7.xml" Id="R7f05ddadcbc742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f1ea7b1d6645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483b476a034a52" /><Relationship Type="http://schemas.openxmlformats.org/officeDocument/2006/relationships/theme" Target="/ppt/slideMasters/theme/theme1.xml" Id="R6870a1d304e94a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483b476a034a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6e4a98dda46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7fdbb406ee45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3cdb0c491040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056ec22daa45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d0d61d450c42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9e200cd92c4bb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97d1c64a5e4c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CHAPEL HILL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CHAPEL HILL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CHAPEL HILL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CHAPEL HILL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CHAPEL HILL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CHAPEL HILL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−81 319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17 563 338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38 823 577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39 047 900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CHAPEL HILL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LORENTZEN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CHAPEL HILL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Marius Lorentzen, Holmenveien 34E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914 205 360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CHAPEL HILL INVEST AS</a:t>
            </a:r>
          </a:p>
        </p:txBody>
      </p:sp>
    </p:spTree>
  </p:cSld>
  <p:clrMapOvr>
    <a:masterClrMapping xmlns:a="http://schemas.openxmlformats.org/drawingml/2006/main"/>
  </p:clrMapOvr>
</p:sld>
</file>