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a5b11aff442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77f3ef57b473b"/>
  </p:sldMasterIdLst>
  <p:sldIdLst>
    <p:sldId xmlns:r="http://schemas.openxmlformats.org/officeDocument/2006/relationships" id="256" r:id="R91a588c75cdc43dd"/>
    <p:sldId xmlns:r="http://schemas.openxmlformats.org/officeDocument/2006/relationships" id="257" r:id="Rfb3350b2ff654cf5"/>
    <p:sldId xmlns:r="http://schemas.openxmlformats.org/officeDocument/2006/relationships" id="258" r:id="R5a6a010d76fc4706"/>
    <p:sldId xmlns:r="http://schemas.openxmlformats.org/officeDocument/2006/relationships" id="259" r:id="R6548920846d04707"/>
    <p:sldId xmlns:r="http://schemas.openxmlformats.org/officeDocument/2006/relationships" id="260" r:id="Rcce2bb10c333431b"/>
    <p:sldId xmlns:r="http://schemas.openxmlformats.org/officeDocument/2006/relationships" id="261" r:id="R1a1d70780a5149f7"/>
    <p:sldId xmlns:r="http://schemas.openxmlformats.org/officeDocument/2006/relationships" id="262" r:id="Rbd243d2820bb45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77f3ef57b473b" /><Relationship Type="http://schemas.openxmlformats.org/officeDocument/2006/relationships/slide" Target="/ppt/slides/slide1.xml" Id="R91a588c75cdc43dd" /><Relationship Type="http://schemas.openxmlformats.org/officeDocument/2006/relationships/slide" Target="/ppt/slides/slide2.xml" Id="Rfb3350b2ff654cf5" /><Relationship Type="http://schemas.openxmlformats.org/officeDocument/2006/relationships/slide" Target="/ppt/slides/slide3.xml" Id="R5a6a010d76fc4706" /><Relationship Type="http://schemas.openxmlformats.org/officeDocument/2006/relationships/slide" Target="/ppt/slides/slide4.xml" Id="R6548920846d04707" /><Relationship Type="http://schemas.openxmlformats.org/officeDocument/2006/relationships/slide" Target="/ppt/slides/slide5.xml" Id="Rcce2bb10c333431b" /><Relationship Type="http://schemas.openxmlformats.org/officeDocument/2006/relationships/slide" Target="/ppt/slides/slide6.xml" Id="R1a1d70780a5149f7" /><Relationship Type="http://schemas.openxmlformats.org/officeDocument/2006/relationships/slide" Target="/ppt/slides/slide7.xml" Id="Rbd243d2820bb45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c2f8389c943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f077bdb8e4c18" /><Relationship Type="http://schemas.openxmlformats.org/officeDocument/2006/relationships/theme" Target="/ppt/slideMasters/theme/theme1.xml" Id="Rbf22054abb0347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f077bdb8e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8ca640b80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021440b84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c2b0d7b5d49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59f5e413a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8565d5dd4b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7e8f3300b4e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6345debf34d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OUSTAD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OUSTAD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74 485 652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75 217 105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OUSTAD HEGE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Rådyrfaret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914 156 564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OUSTAD HOLDING AS</a:t>
            </a:r>
          </a:p>
        </p:txBody>
      </p:sp>
    </p:spTree>
  </p:cSld>
  <p:clrMapOvr>
    <a:masterClrMapping xmlns:a="http://schemas.openxmlformats.org/drawingml/2006/main"/>
  </p:clrMapOvr>
</p:sld>
</file>