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9f223e0df944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68ebcd49cc42c3"/>
  </p:sldMasterIdLst>
  <p:sldIdLst>
    <p:sldId xmlns:r="http://schemas.openxmlformats.org/officeDocument/2006/relationships" id="256" r:id="R6d95999384284551"/>
    <p:sldId xmlns:r="http://schemas.openxmlformats.org/officeDocument/2006/relationships" id="257" r:id="Ra4184b2fa2c541ad"/>
    <p:sldId xmlns:r="http://schemas.openxmlformats.org/officeDocument/2006/relationships" id="258" r:id="Rfc33281b648e4c8a"/>
    <p:sldId xmlns:r="http://schemas.openxmlformats.org/officeDocument/2006/relationships" id="259" r:id="R30140544578546ed"/>
    <p:sldId xmlns:r="http://schemas.openxmlformats.org/officeDocument/2006/relationships" id="260" r:id="Rd08796aaffde4ebf"/>
    <p:sldId xmlns:r="http://schemas.openxmlformats.org/officeDocument/2006/relationships" id="261" r:id="R047d01b933314410"/>
    <p:sldId xmlns:r="http://schemas.openxmlformats.org/officeDocument/2006/relationships" id="262" r:id="Rfa14cfa97d0c4d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8ebcd49cc42c3" /><Relationship Type="http://schemas.openxmlformats.org/officeDocument/2006/relationships/slide" Target="/ppt/slides/slide1.xml" Id="R6d95999384284551" /><Relationship Type="http://schemas.openxmlformats.org/officeDocument/2006/relationships/slide" Target="/ppt/slides/slide2.xml" Id="Ra4184b2fa2c541ad" /><Relationship Type="http://schemas.openxmlformats.org/officeDocument/2006/relationships/slide" Target="/ppt/slides/slide3.xml" Id="Rfc33281b648e4c8a" /><Relationship Type="http://schemas.openxmlformats.org/officeDocument/2006/relationships/slide" Target="/ppt/slides/slide4.xml" Id="R30140544578546ed" /><Relationship Type="http://schemas.openxmlformats.org/officeDocument/2006/relationships/slide" Target="/ppt/slides/slide5.xml" Id="Rd08796aaffde4ebf" /><Relationship Type="http://schemas.openxmlformats.org/officeDocument/2006/relationships/slide" Target="/ppt/slides/slide6.xml" Id="R047d01b933314410" /><Relationship Type="http://schemas.openxmlformats.org/officeDocument/2006/relationships/slide" Target="/ppt/slides/slide7.xml" Id="Rfa14cfa97d0c4d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0d54d28de40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383aa5f2f440f" /><Relationship Type="http://schemas.openxmlformats.org/officeDocument/2006/relationships/theme" Target="/ppt/slideMasters/theme/theme1.xml" Id="Rd0f94e92ef654d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4383aa5f2f44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6e9bed97a49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4efdd72ac4b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024e7d9f844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7d886d8e241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606b358034b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a4aa4451841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d773cfe92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LIA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7 523 556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7 523 556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 HANS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Lia, 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914 129 125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