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31fbe733f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82de70caf4b0c"/>
  </p:sldMasterIdLst>
  <p:sldIdLst>
    <p:sldId xmlns:r="http://schemas.openxmlformats.org/officeDocument/2006/relationships" id="256" r:id="R6790f88d4acc4e15"/>
    <p:sldId xmlns:r="http://schemas.openxmlformats.org/officeDocument/2006/relationships" id="257" r:id="R0e73299a2d054454"/>
    <p:sldId xmlns:r="http://schemas.openxmlformats.org/officeDocument/2006/relationships" id="258" r:id="R968073d6aa624790"/>
    <p:sldId xmlns:r="http://schemas.openxmlformats.org/officeDocument/2006/relationships" id="259" r:id="R2701b6c510e94d47"/>
    <p:sldId xmlns:r="http://schemas.openxmlformats.org/officeDocument/2006/relationships" id="260" r:id="R4fa63c60ad134be2"/>
    <p:sldId xmlns:r="http://schemas.openxmlformats.org/officeDocument/2006/relationships" id="261" r:id="Rf5a618a4f74e4a23"/>
    <p:sldId xmlns:r="http://schemas.openxmlformats.org/officeDocument/2006/relationships" id="262" r:id="R3650fae98c37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82de70caf4b0c" /><Relationship Type="http://schemas.openxmlformats.org/officeDocument/2006/relationships/slide" Target="/ppt/slides/slide1.xml" Id="R6790f88d4acc4e15" /><Relationship Type="http://schemas.openxmlformats.org/officeDocument/2006/relationships/slide" Target="/ppt/slides/slide2.xml" Id="R0e73299a2d054454" /><Relationship Type="http://schemas.openxmlformats.org/officeDocument/2006/relationships/slide" Target="/ppt/slides/slide3.xml" Id="R968073d6aa624790" /><Relationship Type="http://schemas.openxmlformats.org/officeDocument/2006/relationships/slide" Target="/ppt/slides/slide4.xml" Id="R2701b6c510e94d47" /><Relationship Type="http://schemas.openxmlformats.org/officeDocument/2006/relationships/slide" Target="/ppt/slides/slide5.xml" Id="R4fa63c60ad134be2" /><Relationship Type="http://schemas.openxmlformats.org/officeDocument/2006/relationships/slide" Target="/ppt/slides/slide6.xml" Id="Rf5a618a4f74e4a23" /><Relationship Type="http://schemas.openxmlformats.org/officeDocument/2006/relationships/slide" Target="/ppt/slides/slide7.xml" Id="R3650fae98c37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5946d6a9a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c0c8a7d8a4da6" /><Relationship Type="http://schemas.openxmlformats.org/officeDocument/2006/relationships/theme" Target="/ppt/slideMasters/theme/theme1.xml" Id="R320895dbf3e3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c0c8a7d8a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f87015ef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64d483d59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067a188b4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c85051fc5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d848c44c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55508ebad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9873224b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RISHAUG ENTERPRISES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15 471 570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16 381 196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18 734 320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RISHAUG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www.ultraskin.no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914 127 017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