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8fb68a431c2405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604876dabb24efd"/>
  </p:sldMasterIdLst>
  <p:sldIdLst>
    <p:sldId xmlns:r="http://schemas.openxmlformats.org/officeDocument/2006/relationships" id="256" r:id="R2910046e617244a1"/>
    <p:sldId xmlns:r="http://schemas.openxmlformats.org/officeDocument/2006/relationships" id="257" r:id="R40ed9a2336c24e39"/>
    <p:sldId xmlns:r="http://schemas.openxmlformats.org/officeDocument/2006/relationships" id="258" r:id="R3e23c79d73104562"/>
    <p:sldId xmlns:r="http://schemas.openxmlformats.org/officeDocument/2006/relationships" id="259" r:id="R39d0a1ede5c1495c"/>
    <p:sldId xmlns:r="http://schemas.openxmlformats.org/officeDocument/2006/relationships" id="260" r:id="R39a48e0ad64648cb"/>
    <p:sldId xmlns:r="http://schemas.openxmlformats.org/officeDocument/2006/relationships" id="261" r:id="R2541dcbd49234863"/>
    <p:sldId xmlns:r="http://schemas.openxmlformats.org/officeDocument/2006/relationships" id="262" r:id="Ra8f3f883a9234e0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604876dabb24efd" /><Relationship Type="http://schemas.openxmlformats.org/officeDocument/2006/relationships/slide" Target="/ppt/slides/slide1.xml" Id="R2910046e617244a1" /><Relationship Type="http://schemas.openxmlformats.org/officeDocument/2006/relationships/slide" Target="/ppt/slides/slide2.xml" Id="R40ed9a2336c24e39" /><Relationship Type="http://schemas.openxmlformats.org/officeDocument/2006/relationships/slide" Target="/ppt/slides/slide3.xml" Id="R3e23c79d73104562" /><Relationship Type="http://schemas.openxmlformats.org/officeDocument/2006/relationships/slide" Target="/ppt/slides/slide4.xml" Id="R39d0a1ede5c1495c" /><Relationship Type="http://schemas.openxmlformats.org/officeDocument/2006/relationships/slide" Target="/ppt/slides/slide5.xml" Id="R39a48e0ad64648cb" /><Relationship Type="http://schemas.openxmlformats.org/officeDocument/2006/relationships/slide" Target="/ppt/slides/slide6.xml" Id="R2541dcbd49234863" /><Relationship Type="http://schemas.openxmlformats.org/officeDocument/2006/relationships/slide" Target="/ppt/slides/slide7.xml" Id="Ra8f3f883a9234e0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3354cae92c84e2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88a3e9e1ab64054" /><Relationship Type="http://schemas.openxmlformats.org/officeDocument/2006/relationships/theme" Target="/ppt/slideMasters/theme/theme1.xml" Id="R2082eb1af53541d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88a3e9e1ab6405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6636c787cbf47a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a6152909f3a4b2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81d04c4ad90428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0c02c6689d1406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58ad8c3fc5742f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962b92f80d4421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a5ba699402d4eb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CATOS BETONGSAGING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CATOS BETONGSAGING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CATOS BETONGSAGING AS ble etablert [år] og holder til i Holmestrand.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CATOS BETONGSAGING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CATOS BETONGSAGING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CATOS BETONGSAGING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30 638 208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1 760 336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1 681 393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2 362 511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10 555 005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CATOS BETONGSAGING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LINNKA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CATOS BETONGSAGING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Bentsrudsvingen 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3083 Holmestrand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cato@catosbetongsaging.no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www.catosbetongsaging.no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914 117 321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CATOS BETONGSAGING AS</a:t>
            </a:r>
          </a:p>
        </p:txBody>
      </p:sp>
    </p:spTree>
  </p:cSld>
  <p:clrMapOvr>
    <a:masterClrMapping xmlns:a="http://schemas.openxmlformats.org/drawingml/2006/main"/>
  </p:clrMapOvr>
</p:sld>
</file>