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40fbe244f64d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58789099424cf8"/>
  </p:sldMasterIdLst>
  <p:sldIdLst>
    <p:sldId xmlns:r="http://schemas.openxmlformats.org/officeDocument/2006/relationships" id="256" r:id="R22b16971f5114c97"/>
    <p:sldId xmlns:r="http://schemas.openxmlformats.org/officeDocument/2006/relationships" id="257" r:id="R59798129ba82441a"/>
    <p:sldId xmlns:r="http://schemas.openxmlformats.org/officeDocument/2006/relationships" id="258" r:id="R4f46c1db18af41a9"/>
    <p:sldId xmlns:r="http://schemas.openxmlformats.org/officeDocument/2006/relationships" id="259" r:id="Ra253e4990b5f44fd"/>
    <p:sldId xmlns:r="http://schemas.openxmlformats.org/officeDocument/2006/relationships" id="260" r:id="Rb8aae5d4f14b46bd"/>
    <p:sldId xmlns:r="http://schemas.openxmlformats.org/officeDocument/2006/relationships" id="261" r:id="R121e1f0412a44042"/>
    <p:sldId xmlns:r="http://schemas.openxmlformats.org/officeDocument/2006/relationships" id="262" r:id="R86c8028ef7e245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8789099424cf8" /><Relationship Type="http://schemas.openxmlformats.org/officeDocument/2006/relationships/slide" Target="/ppt/slides/slide1.xml" Id="R22b16971f5114c97" /><Relationship Type="http://schemas.openxmlformats.org/officeDocument/2006/relationships/slide" Target="/ppt/slides/slide2.xml" Id="R59798129ba82441a" /><Relationship Type="http://schemas.openxmlformats.org/officeDocument/2006/relationships/slide" Target="/ppt/slides/slide3.xml" Id="R4f46c1db18af41a9" /><Relationship Type="http://schemas.openxmlformats.org/officeDocument/2006/relationships/slide" Target="/ppt/slides/slide4.xml" Id="Ra253e4990b5f44fd" /><Relationship Type="http://schemas.openxmlformats.org/officeDocument/2006/relationships/slide" Target="/ppt/slides/slide5.xml" Id="Rb8aae5d4f14b46bd" /><Relationship Type="http://schemas.openxmlformats.org/officeDocument/2006/relationships/slide" Target="/ppt/slides/slide6.xml" Id="R121e1f0412a44042" /><Relationship Type="http://schemas.openxmlformats.org/officeDocument/2006/relationships/slide" Target="/ppt/slides/slide7.xml" Id="R86c8028ef7e245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c11cf39584d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433c287a14f4e" /><Relationship Type="http://schemas.openxmlformats.org/officeDocument/2006/relationships/theme" Target="/ppt/slideMasters/theme/theme1.xml" Id="Rc45b39947ca64e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7433c287a14f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59909d7a943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b32202a8a48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ab8249f1c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b7a80018a40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78e8d5e2749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cf28e77d74e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44645d32549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WBL AS ble etablert [år] og holder til i Opphaug.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10 989 821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2 494 272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3 985 662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KENT-ANDRÉ WENES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DAHL LØFTAMO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IVERSEN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ANDRE AUNE STRANDEN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 BAKKEN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Innstrandveien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7140 Opphaug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kent@wbl.no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914 110 653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