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c88da06179844bd2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4031fe4beb234c23"/>
  </p:sldMasterIdLst>
  <p:sldIdLst>
    <p:sldId xmlns:r="http://schemas.openxmlformats.org/officeDocument/2006/relationships" id="256" r:id="R774dd1d2df604b21"/>
    <p:sldId xmlns:r="http://schemas.openxmlformats.org/officeDocument/2006/relationships" id="257" r:id="R2b15239541ec4093"/>
    <p:sldId xmlns:r="http://schemas.openxmlformats.org/officeDocument/2006/relationships" id="258" r:id="R256e0d2afcb14fd8"/>
    <p:sldId xmlns:r="http://schemas.openxmlformats.org/officeDocument/2006/relationships" id="259" r:id="R03c5c44a7ece486c"/>
    <p:sldId xmlns:r="http://schemas.openxmlformats.org/officeDocument/2006/relationships" id="260" r:id="R0efd3fe7d0ad473b"/>
    <p:sldId xmlns:r="http://schemas.openxmlformats.org/officeDocument/2006/relationships" id="261" r:id="R15dd1177faec4c8e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031fe4beb234c23" /><Relationship Type="http://schemas.openxmlformats.org/officeDocument/2006/relationships/slide" Target="/ppt/slides/slide1.xml" Id="R774dd1d2df604b21" /><Relationship Type="http://schemas.openxmlformats.org/officeDocument/2006/relationships/slide" Target="/ppt/slides/slide2.xml" Id="R2b15239541ec4093" /><Relationship Type="http://schemas.openxmlformats.org/officeDocument/2006/relationships/slide" Target="/ppt/slides/slide3.xml" Id="R256e0d2afcb14fd8" /><Relationship Type="http://schemas.openxmlformats.org/officeDocument/2006/relationships/slide" Target="/ppt/slides/slide4.xml" Id="R03c5c44a7ece486c" /><Relationship Type="http://schemas.openxmlformats.org/officeDocument/2006/relationships/slide" Target="/ppt/slides/slide5.xml" Id="R0efd3fe7d0ad473b" /><Relationship Type="http://schemas.openxmlformats.org/officeDocument/2006/relationships/slide" Target="/ppt/slides/slide6.xml" Id="R15dd1177faec4c8e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3e049c96a3a40c3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21e48bc846f40ef" /><Relationship Type="http://schemas.openxmlformats.org/officeDocument/2006/relationships/theme" Target="/ppt/slideMasters/theme/theme1.xml" Id="R002962859f5f48ab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f21e48bc846f40ef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e9f8377c00a460a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f1cb086f45c454a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b44b79512694d04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a20f34c26384977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9cee44b4bdd4728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17f963dd19548dc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WBL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[Slagord – hva vi gjør på én setning]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WBL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Problemet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[Hvilket problem løser dere?]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 stort/vanlig er problemet?]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koster problemet kunden i dag?]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WBL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 løsning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produktet/tjenesten]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gjør den unik?]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[Hvilken verdi gir den kunden?]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WBL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Marked &amp; muligheter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[Målgruppe og markedsstørrelse]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[Trender som spiller i deres favør]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[Konkurransefortrinn]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WBL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Forretningsmodell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[Hvordan tjener dere penger?]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[Pris / abonnement / margin]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[Viktigste nøkkeltall]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WBL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La oss ta en prat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Innstrandveien 7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7140 Opphaug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kent@wbl.no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914 110 653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WBL AS</a:t>
            </a:r>
          </a:p>
        </p:txBody>
      </p:sp>
    </p:spTree>
  </p:cSld>
  <p:clrMapOvr>
    <a:masterClrMapping xmlns:a="http://schemas.openxmlformats.org/drawingml/2006/main"/>
  </p:clrMapOvr>
</p:sld>
</file>