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4702510e5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f95d77b5e438d"/>
  </p:sldMasterIdLst>
  <p:sldIdLst>
    <p:sldId xmlns:r="http://schemas.openxmlformats.org/officeDocument/2006/relationships" id="256" r:id="R65a5dc09169541de"/>
    <p:sldId xmlns:r="http://schemas.openxmlformats.org/officeDocument/2006/relationships" id="257" r:id="R8e6271fbf89942bb"/>
    <p:sldId xmlns:r="http://schemas.openxmlformats.org/officeDocument/2006/relationships" id="258" r:id="R923dccabd1ca4d50"/>
    <p:sldId xmlns:r="http://schemas.openxmlformats.org/officeDocument/2006/relationships" id="259" r:id="R69af91233dc440fc"/>
    <p:sldId xmlns:r="http://schemas.openxmlformats.org/officeDocument/2006/relationships" id="260" r:id="R60a6627c6d5e403c"/>
    <p:sldId xmlns:r="http://schemas.openxmlformats.org/officeDocument/2006/relationships" id="261" r:id="R3358051fa4f2416b"/>
    <p:sldId xmlns:r="http://schemas.openxmlformats.org/officeDocument/2006/relationships" id="262" r:id="Rfb049210b40b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f95d77b5e438d" /><Relationship Type="http://schemas.openxmlformats.org/officeDocument/2006/relationships/slide" Target="/ppt/slides/slide1.xml" Id="R65a5dc09169541de" /><Relationship Type="http://schemas.openxmlformats.org/officeDocument/2006/relationships/slide" Target="/ppt/slides/slide2.xml" Id="R8e6271fbf89942bb" /><Relationship Type="http://schemas.openxmlformats.org/officeDocument/2006/relationships/slide" Target="/ppt/slides/slide3.xml" Id="R923dccabd1ca4d50" /><Relationship Type="http://schemas.openxmlformats.org/officeDocument/2006/relationships/slide" Target="/ppt/slides/slide4.xml" Id="R69af91233dc440fc" /><Relationship Type="http://schemas.openxmlformats.org/officeDocument/2006/relationships/slide" Target="/ppt/slides/slide5.xml" Id="R60a6627c6d5e403c" /><Relationship Type="http://schemas.openxmlformats.org/officeDocument/2006/relationships/slide" Target="/ppt/slides/slide6.xml" Id="R3358051fa4f2416b" /><Relationship Type="http://schemas.openxmlformats.org/officeDocument/2006/relationships/slide" Target="/ppt/slides/slide7.xml" Id="Rfb049210b40b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9a1202449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a02f3c0aa4e1b" /><Relationship Type="http://schemas.openxmlformats.org/officeDocument/2006/relationships/theme" Target="/ppt/slideMasters/theme/theme1.xml" Id="R13969766534145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8a02f3c0aa4e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c84b6a333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fea08ce2c4f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63bb4a59b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488576a8f4e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de0f4704a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159630dc144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1ae7470aa4c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FINANS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−24 480 587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22 391 759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97 857 651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ARNE TYSE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EIENDOMSINVEST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88 37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kurt.arne@frontagruppen.no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914 087 023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