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e9c2c0c14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ec4b20e0e42a9"/>
  </p:sldMasterIdLst>
  <p:sldIdLst>
    <p:sldId xmlns:r="http://schemas.openxmlformats.org/officeDocument/2006/relationships" id="256" r:id="Rdcbc6701425b49f5"/>
    <p:sldId xmlns:r="http://schemas.openxmlformats.org/officeDocument/2006/relationships" id="257" r:id="R4b915d9741544de9"/>
    <p:sldId xmlns:r="http://schemas.openxmlformats.org/officeDocument/2006/relationships" id="258" r:id="R991ed32e4e4d402d"/>
    <p:sldId xmlns:r="http://schemas.openxmlformats.org/officeDocument/2006/relationships" id="259" r:id="Rff32b455c17c4a57"/>
    <p:sldId xmlns:r="http://schemas.openxmlformats.org/officeDocument/2006/relationships" id="260" r:id="R7fe198d3292d4316"/>
    <p:sldId xmlns:r="http://schemas.openxmlformats.org/officeDocument/2006/relationships" id="261" r:id="R1c599605aa1a444e"/>
    <p:sldId xmlns:r="http://schemas.openxmlformats.org/officeDocument/2006/relationships" id="262" r:id="Rf3704c7e2866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ec4b20e0e42a9" /><Relationship Type="http://schemas.openxmlformats.org/officeDocument/2006/relationships/slide" Target="/ppt/slides/slide1.xml" Id="Rdcbc6701425b49f5" /><Relationship Type="http://schemas.openxmlformats.org/officeDocument/2006/relationships/slide" Target="/ppt/slides/slide2.xml" Id="R4b915d9741544de9" /><Relationship Type="http://schemas.openxmlformats.org/officeDocument/2006/relationships/slide" Target="/ppt/slides/slide3.xml" Id="R991ed32e4e4d402d" /><Relationship Type="http://schemas.openxmlformats.org/officeDocument/2006/relationships/slide" Target="/ppt/slides/slide4.xml" Id="Rff32b455c17c4a57" /><Relationship Type="http://schemas.openxmlformats.org/officeDocument/2006/relationships/slide" Target="/ppt/slides/slide5.xml" Id="R7fe198d3292d4316" /><Relationship Type="http://schemas.openxmlformats.org/officeDocument/2006/relationships/slide" Target="/ppt/slides/slide6.xml" Id="R1c599605aa1a444e" /><Relationship Type="http://schemas.openxmlformats.org/officeDocument/2006/relationships/slide" Target="/ppt/slides/slide7.xml" Id="Rf3704c7e2866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13b8f24e8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f986651b54d1a" /><Relationship Type="http://schemas.openxmlformats.org/officeDocument/2006/relationships/theme" Target="/ppt/slideMasters/theme/theme1.xml" Id="R40eacf141a36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f986651b5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072f47391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02ed2e6f45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f06c83c63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d6692f78e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560c43dd8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3aa94ff66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5cd041b66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28 045 153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32 585 779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483 858 512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513 048 237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