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c06bc32af740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6d32408f854dca"/>
  </p:sldMasterIdLst>
  <p:sldIdLst>
    <p:sldId xmlns:r="http://schemas.openxmlformats.org/officeDocument/2006/relationships" id="256" r:id="R859c055808c84d7b"/>
    <p:sldId xmlns:r="http://schemas.openxmlformats.org/officeDocument/2006/relationships" id="257" r:id="R54270d9924364f75"/>
    <p:sldId xmlns:r="http://schemas.openxmlformats.org/officeDocument/2006/relationships" id="258" r:id="R21125939d0874448"/>
    <p:sldId xmlns:r="http://schemas.openxmlformats.org/officeDocument/2006/relationships" id="259" r:id="R9002494bc8d944c9"/>
    <p:sldId xmlns:r="http://schemas.openxmlformats.org/officeDocument/2006/relationships" id="260" r:id="Rbbe29e2a2a354397"/>
    <p:sldId xmlns:r="http://schemas.openxmlformats.org/officeDocument/2006/relationships" id="261" r:id="Rb1f529b651084e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d32408f854dca" /><Relationship Type="http://schemas.openxmlformats.org/officeDocument/2006/relationships/slide" Target="/ppt/slides/slide1.xml" Id="R859c055808c84d7b" /><Relationship Type="http://schemas.openxmlformats.org/officeDocument/2006/relationships/slide" Target="/ppt/slides/slide2.xml" Id="R54270d9924364f75" /><Relationship Type="http://schemas.openxmlformats.org/officeDocument/2006/relationships/slide" Target="/ppt/slides/slide3.xml" Id="R21125939d0874448" /><Relationship Type="http://schemas.openxmlformats.org/officeDocument/2006/relationships/slide" Target="/ppt/slides/slide4.xml" Id="R9002494bc8d944c9" /><Relationship Type="http://schemas.openxmlformats.org/officeDocument/2006/relationships/slide" Target="/ppt/slides/slide5.xml" Id="Rbbe29e2a2a354397" /><Relationship Type="http://schemas.openxmlformats.org/officeDocument/2006/relationships/slide" Target="/ppt/slides/slide6.xml" Id="Rb1f529b651084e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f467883cb48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cc309e7484397" /><Relationship Type="http://schemas.openxmlformats.org/officeDocument/2006/relationships/theme" Target="/ppt/slideMasters/theme/theme1.xml" Id="R392d5298739e47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ecc309e74843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dc105660140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3ec3fe96a46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9cbcad28a4f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88b019c4248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4924c8ec746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bd0ba3e6a41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GEOGRAPHIC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Apotekergata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914 079 586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