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1686ff17b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980d304ba475d"/>
  </p:sldMasterIdLst>
  <p:sldIdLst>
    <p:sldId xmlns:r="http://schemas.openxmlformats.org/officeDocument/2006/relationships" id="256" r:id="Ra043b57568da439c"/>
    <p:sldId xmlns:r="http://schemas.openxmlformats.org/officeDocument/2006/relationships" id="257" r:id="R4d6654ad4c614e8f"/>
    <p:sldId xmlns:r="http://schemas.openxmlformats.org/officeDocument/2006/relationships" id="258" r:id="R1939968a83aa40fb"/>
    <p:sldId xmlns:r="http://schemas.openxmlformats.org/officeDocument/2006/relationships" id="259" r:id="R6fbcab5302274487"/>
    <p:sldId xmlns:r="http://schemas.openxmlformats.org/officeDocument/2006/relationships" id="260" r:id="Rd79f0831bc76403a"/>
    <p:sldId xmlns:r="http://schemas.openxmlformats.org/officeDocument/2006/relationships" id="261" r:id="Rf015bbc79c36400f"/>
    <p:sldId xmlns:r="http://schemas.openxmlformats.org/officeDocument/2006/relationships" id="262" r:id="R6bccffe9a185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980d304ba475d" /><Relationship Type="http://schemas.openxmlformats.org/officeDocument/2006/relationships/slide" Target="/ppt/slides/slide1.xml" Id="Ra043b57568da439c" /><Relationship Type="http://schemas.openxmlformats.org/officeDocument/2006/relationships/slide" Target="/ppt/slides/slide2.xml" Id="R4d6654ad4c614e8f" /><Relationship Type="http://schemas.openxmlformats.org/officeDocument/2006/relationships/slide" Target="/ppt/slides/slide3.xml" Id="R1939968a83aa40fb" /><Relationship Type="http://schemas.openxmlformats.org/officeDocument/2006/relationships/slide" Target="/ppt/slides/slide4.xml" Id="R6fbcab5302274487" /><Relationship Type="http://schemas.openxmlformats.org/officeDocument/2006/relationships/slide" Target="/ppt/slides/slide5.xml" Id="Rd79f0831bc76403a" /><Relationship Type="http://schemas.openxmlformats.org/officeDocument/2006/relationships/slide" Target="/ppt/slides/slide6.xml" Id="Rf015bbc79c36400f" /><Relationship Type="http://schemas.openxmlformats.org/officeDocument/2006/relationships/slide" Target="/ppt/slides/slide7.xml" Id="R6bccffe9a185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24e2d57f6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aa124ef574f19" /><Relationship Type="http://schemas.openxmlformats.org/officeDocument/2006/relationships/theme" Target="/ppt/slideMasters/theme/theme1.xml" Id="Rf724267c5f00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aa124ef57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8c5d52275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56b3d67e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ada0cd48842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3ad548a14b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680b7e2a2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3a0a12cb0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35210c939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60 517 056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PETTER BOIS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Bois Andreassen, Skonnerten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