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799e4010144e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9986a3372740cf"/>
  </p:sldMasterIdLst>
  <p:sldIdLst>
    <p:sldId xmlns:r="http://schemas.openxmlformats.org/officeDocument/2006/relationships" id="256" r:id="R31f97a3adce2457b"/>
    <p:sldId xmlns:r="http://schemas.openxmlformats.org/officeDocument/2006/relationships" id="257" r:id="R2bc404bff9e14fe2"/>
    <p:sldId xmlns:r="http://schemas.openxmlformats.org/officeDocument/2006/relationships" id="258" r:id="R89227e8ead3447e7"/>
    <p:sldId xmlns:r="http://schemas.openxmlformats.org/officeDocument/2006/relationships" id="259" r:id="R6212b5363a87431d"/>
    <p:sldId xmlns:r="http://schemas.openxmlformats.org/officeDocument/2006/relationships" id="260" r:id="R9f8edb99fb89454d"/>
    <p:sldId xmlns:r="http://schemas.openxmlformats.org/officeDocument/2006/relationships" id="261" r:id="Rda9cb0af502f44ff"/>
    <p:sldId xmlns:r="http://schemas.openxmlformats.org/officeDocument/2006/relationships" id="262" r:id="R1c763aa1a30543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9986a3372740cf" /><Relationship Type="http://schemas.openxmlformats.org/officeDocument/2006/relationships/slide" Target="/ppt/slides/slide1.xml" Id="R31f97a3adce2457b" /><Relationship Type="http://schemas.openxmlformats.org/officeDocument/2006/relationships/slide" Target="/ppt/slides/slide2.xml" Id="R2bc404bff9e14fe2" /><Relationship Type="http://schemas.openxmlformats.org/officeDocument/2006/relationships/slide" Target="/ppt/slides/slide3.xml" Id="R89227e8ead3447e7" /><Relationship Type="http://schemas.openxmlformats.org/officeDocument/2006/relationships/slide" Target="/ppt/slides/slide4.xml" Id="R6212b5363a87431d" /><Relationship Type="http://schemas.openxmlformats.org/officeDocument/2006/relationships/slide" Target="/ppt/slides/slide5.xml" Id="R9f8edb99fb89454d" /><Relationship Type="http://schemas.openxmlformats.org/officeDocument/2006/relationships/slide" Target="/ppt/slides/slide6.xml" Id="Rda9cb0af502f44ff" /><Relationship Type="http://schemas.openxmlformats.org/officeDocument/2006/relationships/slide" Target="/ppt/slides/slide7.xml" Id="R1c763aa1a30543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80461af66d48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b12098de94ab8" /><Relationship Type="http://schemas.openxmlformats.org/officeDocument/2006/relationships/theme" Target="/ppt/slideMasters/theme/theme1.xml" Id="R84408b9007834b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cb12098de94a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485a45db843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a7cbcb7364b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7f8b051a64f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df6eda31041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17756319743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351c671bc45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addb2ff2640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BENKI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BENKI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54 146 984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5 606 638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4 471 581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9 481 797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20 661 855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Skårerveien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914 043 921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BENKI AS</a:t>
            </a:r>
          </a:p>
        </p:txBody>
      </p:sp>
    </p:spTree>
  </p:cSld>
  <p:clrMapOvr>
    <a:masterClrMapping xmlns:a="http://schemas.openxmlformats.org/drawingml/2006/main"/>
  </p:clrMapOvr>
</p:sld>
</file>