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2d7d8ef9f547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3c05f06075475b"/>
  </p:sldMasterIdLst>
  <p:sldIdLst>
    <p:sldId xmlns:r="http://schemas.openxmlformats.org/officeDocument/2006/relationships" id="256" r:id="R4700aad174d447ad"/>
    <p:sldId xmlns:r="http://schemas.openxmlformats.org/officeDocument/2006/relationships" id="257" r:id="Rd8ae51b902a84c43"/>
    <p:sldId xmlns:r="http://schemas.openxmlformats.org/officeDocument/2006/relationships" id="258" r:id="R1cecce90cbe44658"/>
    <p:sldId xmlns:r="http://schemas.openxmlformats.org/officeDocument/2006/relationships" id="259" r:id="Rbd557b83a59441a4"/>
    <p:sldId xmlns:r="http://schemas.openxmlformats.org/officeDocument/2006/relationships" id="260" r:id="Rb38dd649365e4424"/>
    <p:sldId xmlns:r="http://schemas.openxmlformats.org/officeDocument/2006/relationships" id="261" r:id="Ra7bbf1fc911a41c1"/>
    <p:sldId xmlns:r="http://schemas.openxmlformats.org/officeDocument/2006/relationships" id="262" r:id="R87b73e55cad847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c05f06075475b" /><Relationship Type="http://schemas.openxmlformats.org/officeDocument/2006/relationships/slide" Target="/ppt/slides/slide1.xml" Id="R4700aad174d447ad" /><Relationship Type="http://schemas.openxmlformats.org/officeDocument/2006/relationships/slide" Target="/ppt/slides/slide2.xml" Id="Rd8ae51b902a84c43" /><Relationship Type="http://schemas.openxmlformats.org/officeDocument/2006/relationships/slide" Target="/ppt/slides/slide3.xml" Id="R1cecce90cbe44658" /><Relationship Type="http://schemas.openxmlformats.org/officeDocument/2006/relationships/slide" Target="/ppt/slides/slide4.xml" Id="Rbd557b83a59441a4" /><Relationship Type="http://schemas.openxmlformats.org/officeDocument/2006/relationships/slide" Target="/ppt/slides/slide5.xml" Id="Rb38dd649365e4424" /><Relationship Type="http://schemas.openxmlformats.org/officeDocument/2006/relationships/slide" Target="/ppt/slides/slide6.xml" Id="Ra7bbf1fc911a41c1" /><Relationship Type="http://schemas.openxmlformats.org/officeDocument/2006/relationships/slide" Target="/ppt/slides/slide7.xml" Id="R87b73e55cad847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2b6620a89f4d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1700cf9d543b5" /><Relationship Type="http://schemas.openxmlformats.org/officeDocument/2006/relationships/theme" Target="/ppt/slideMasters/theme/theme1.xml" Id="Rbc255cd3609349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f1700cf9d543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7cdd3f16d48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4b15e59d442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414d9f83d4d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65dbcad424a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bde04ed9a46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c779568d243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0f5cf88dd49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SKJÆGGESTAD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SKJÆGGESTAD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SKJÆGGESTAD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SKJÆGGESTAD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SKJÆGGESTAD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SKJÆGGESTAD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806 850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759 609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5 829 592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40 855 844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41 208 875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SKJÆGGESTAD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JØRGEN SKJÆGGESTAD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SKJÆGGESTAD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Aukrusts vei 44F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914 042 321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SKJÆGGESTAD INVEST AS</a:t>
            </a:r>
          </a:p>
        </p:txBody>
      </p:sp>
    </p:spTree>
  </p:cSld>
  <p:clrMapOvr>
    <a:masterClrMapping xmlns:a="http://schemas.openxmlformats.org/drawingml/2006/main"/>
  </p:clrMapOvr>
</p:sld>
</file>