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471bb8b3e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9bcd338ab474d"/>
  </p:sldMasterIdLst>
  <p:sldIdLst>
    <p:sldId xmlns:r="http://schemas.openxmlformats.org/officeDocument/2006/relationships" id="256" r:id="Re1332d6231ed4328"/>
    <p:sldId xmlns:r="http://schemas.openxmlformats.org/officeDocument/2006/relationships" id="257" r:id="Ra9dffbb240de49e0"/>
    <p:sldId xmlns:r="http://schemas.openxmlformats.org/officeDocument/2006/relationships" id="258" r:id="R4958fbe79dde42af"/>
    <p:sldId xmlns:r="http://schemas.openxmlformats.org/officeDocument/2006/relationships" id="259" r:id="R37c1e60ba06f4083"/>
    <p:sldId xmlns:r="http://schemas.openxmlformats.org/officeDocument/2006/relationships" id="260" r:id="Rcdfdfbcdfe4948b1"/>
    <p:sldId xmlns:r="http://schemas.openxmlformats.org/officeDocument/2006/relationships" id="261" r:id="R50ac1d3fb8a54b6b"/>
    <p:sldId xmlns:r="http://schemas.openxmlformats.org/officeDocument/2006/relationships" id="262" r:id="R797f9696483a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9bcd338ab474d" /><Relationship Type="http://schemas.openxmlformats.org/officeDocument/2006/relationships/slide" Target="/ppt/slides/slide1.xml" Id="Re1332d6231ed4328" /><Relationship Type="http://schemas.openxmlformats.org/officeDocument/2006/relationships/slide" Target="/ppt/slides/slide2.xml" Id="Ra9dffbb240de49e0" /><Relationship Type="http://schemas.openxmlformats.org/officeDocument/2006/relationships/slide" Target="/ppt/slides/slide3.xml" Id="R4958fbe79dde42af" /><Relationship Type="http://schemas.openxmlformats.org/officeDocument/2006/relationships/slide" Target="/ppt/slides/slide4.xml" Id="R37c1e60ba06f4083" /><Relationship Type="http://schemas.openxmlformats.org/officeDocument/2006/relationships/slide" Target="/ppt/slides/slide5.xml" Id="Rcdfdfbcdfe4948b1" /><Relationship Type="http://schemas.openxmlformats.org/officeDocument/2006/relationships/slide" Target="/ppt/slides/slide6.xml" Id="R50ac1d3fb8a54b6b" /><Relationship Type="http://schemas.openxmlformats.org/officeDocument/2006/relationships/slide" Target="/ppt/slides/slide7.xml" Id="R797f9696483a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8fb2b4dd5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6547df1da4c26" /><Relationship Type="http://schemas.openxmlformats.org/officeDocument/2006/relationships/theme" Target="/ppt/slideMasters/theme/theme1.xml" Id="Ra2dee906fa10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6547df1da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db13044e5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b73e633cb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2fb6d465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ff7cc150b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71a9358cc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684af1c8d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d3dae3cfc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RE-VISJON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24 723 934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6 288 772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5 099 372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15 356 475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III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BECK DYPEDAHL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SUNDT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913 998 081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