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6bda6899da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f01f8de6f24599"/>
  </p:sldMasterIdLst>
  <p:sldIdLst>
    <p:sldId xmlns:r="http://schemas.openxmlformats.org/officeDocument/2006/relationships" id="256" r:id="Rf503df8fdb004e9a"/>
    <p:sldId xmlns:r="http://schemas.openxmlformats.org/officeDocument/2006/relationships" id="257" r:id="R4004378afa8a43d1"/>
    <p:sldId xmlns:r="http://schemas.openxmlformats.org/officeDocument/2006/relationships" id="258" r:id="Rcafb8caf47e0423a"/>
    <p:sldId xmlns:r="http://schemas.openxmlformats.org/officeDocument/2006/relationships" id="259" r:id="R5b9f8b12e9ec4d03"/>
    <p:sldId xmlns:r="http://schemas.openxmlformats.org/officeDocument/2006/relationships" id="260" r:id="R4091f6bd07df478a"/>
    <p:sldId xmlns:r="http://schemas.openxmlformats.org/officeDocument/2006/relationships" id="261" r:id="R2d75c700ad3c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01f8de6f24599" /><Relationship Type="http://schemas.openxmlformats.org/officeDocument/2006/relationships/slide" Target="/ppt/slides/slide1.xml" Id="Rf503df8fdb004e9a" /><Relationship Type="http://schemas.openxmlformats.org/officeDocument/2006/relationships/slide" Target="/ppt/slides/slide2.xml" Id="R4004378afa8a43d1" /><Relationship Type="http://schemas.openxmlformats.org/officeDocument/2006/relationships/slide" Target="/ppt/slides/slide3.xml" Id="Rcafb8caf47e0423a" /><Relationship Type="http://schemas.openxmlformats.org/officeDocument/2006/relationships/slide" Target="/ppt/slides/slide4.xml" Id="R5b9f8b12e9ec4d03" /><Relationship Type="http://schemas.openxmlformats.org/officeDocument/2006/relationships/slide" Target="/ppt/slides/slide5.xml" Id="R4091f6bd07df478a" /><Relationship Type="http://schemas.openxmlformats.org/officeDocument/2006/relationships/slide" Target="/ppt/slides/slide6.xml" Id="R2d75c700ad3c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2a33c236142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429b2a6e64d0a" /><Relationship Type="http://schemas.openxmlformats.org/officeDocument/2006/relationships/theme" Target="/ppt/slideMasters/theme/theme1.xml" Id="R85331704db7343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d429b2a6e6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f4e4b0e7349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86fe6b752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8fa66238d4f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27a8f9471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d6111b0b041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9d1a3954043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RE-VISJON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913 998 081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