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89a0b23a48843d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bf67935fa434595"/>
  </p:sldMasterIdLst>
  <p:sldIdLst>
    <p:sldId xmlns:r="http://schemas.openxmlformats.org/officeDocument/2006/relationships" id="256" r:id="R25d9e497f1d34f83"/>
    <p:sldId xmlns:r="http://schemas.openxmlformats.org/officeDocument/2006/relationships" id="257" r:id="R6aa800eb06b04105"/>
    <p:sldId xmlns:r="http://schemas.openxmlformats.org/officeDocument/2006/relationships" id="258" r:id="R0b47b91e893f43bb"/>
    <p:sldId xmlns:r="http://schemas.openxmlformats.org/officeDocument/2006/relationships" id="259" r:id="Ra38300c99e5a455f"/>
    <p:sldId xmlns:r="http://schemas.openxmlformats.org/officeDocument/2006/relationships" id="260" r:id="Rb2e03923bdcb4994"/>
    <p:sldId xmlns:r="http://schemas.openxmlformats.org/officeDocument/2006/relationships" id="261" r:id="Re7120c87942c44c2"/>
    <p:sldId xmlns:r="http://schemas.openxmlformats.org/officeDocument/2006/relationships" id="262" r:id="R0ee3b22ef8e5404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bf67935fa434595" /><Relationship Type="http://schemas.openxmlformats.org/officeDocument/2006/relationships/slide" Target="/ppt/slides/slide1.xml" Id="R25d9e497f1d34f83" /><Relationship Type="http://schemas.openxmlformats.org/officeDocument/2006/relationships/slide" Target="/ppt/slides/slide2.xml" Id="R6aa800eb06b04105" /><Relationship Type="http://schemas.openxmlformats.org/officeDocument/2006/relationships/slide" Target="/ppt/slides/slide3.xml" Id="R0b47b91e893f43bb" /><Relationship Type="http://schemas.openxmlformats.org/officeDocument/2006/relationships/slide" Target="/ppt/slides/slide4.xml" Id="Ra38300c99e5a455f" /><Relationship Type="http://schemas.openxmlformats.org/officeDocument/2006/relationships/slide" Target="/ppt/slides/slide5.xml" Id="Rb2e03923bdcb4994" /><Relationship Type="http://schemas.openxmlformats.org/officeDocument/2006/relationships/slide" Target="/ppt/slides/slide6.xml" Id="Re7120c87942c44c2" /><Relationship Type="http://schemas.openxmlformats.org/officeDocument/2006/relationships/slide" Target="/ppt/slides/slide7.xml" Id="R0ee3b22ef8e5404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4cf494c74454bd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c6a71b21594859" /><Relationship Type="http://schemas.openxmlformats.org/officeDocument/2006/relationships/theme" Target="/ppt/slideMasters/theme/theme1.xml" Id="R7de7997dfe5a409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cc6a71b2159485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32c6c5fd384d4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bc0004d99b4b4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32f1cc7c8c4c0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6943ba28c748d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3c3626f01f46b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27df4b9e5945e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786da8c6c84cf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HERKULES CONFEKTIONSFABRIKKER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HERKULES CONFEKTIONSFABRIKKER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HERKULES CONFEKTIONSFABRIKKER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HERKULES CONFEKTIONSFABRIKKER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HERKULES CONFEKTIONSFABRIKKER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HERKULES CONFEKTIONSFABRIKKER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16 931 778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8 203 836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17 391 025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66 500 228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316 631 298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HERKULES CONFEKTIONSFABRIKKER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ODD ARNE EKHOLT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ODD ARNE EKHOLT  –  23,5 %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CARSTEN EKHOLT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CHARLOTTE TORNEUS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ANNE GRY EKHOLT  –  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CARSTEN EKHOLT  –  5,9 %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HERKULES CONFEKTIONSFABRIKKER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B7 Kontorsenter AS, (A-2), Bogstadveien 7A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0355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charlotte@navus.no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913 991 966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HERKULES CONFEKTIONSFABRIKKER AS</a:t>
            </a:r>
          </a:p>
        </p:txBody>
      </p:sp>
    </p:spTree>
  </p:cSld>
  <p:clrMapOvr>
    <a:masterClrMapping xmlns:a="http://schemas.openxmlformats.org/drawingml/2006/main"/>
  </p:clrMapOvr>
</p:sld>
</file>