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855e45f80446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449d61792b400e"/>
  </p:sldMasterIdLst>
  <p:sldIdLst>
    <p:sldId xmlns:r="http://schemas.openxmlformats.org/officeDocument/2006/relationships" id="256" r:id="R2f384ed9a8fc4208"/>
    <p:sldId xmlns:r="http://schemas.openxmlformats.org/officeDocument/2006/relationships" id="257" r:id="R7ad19aa7af044d1a"/>
    <p:sldId xmlns:r="http://schemas.openxmlformats.org/officeDocument/2006/relationships" id="258" r:id="R2d213a1494c74b08"/>
    <p:sldId xmlns:r="http://schemas.openxmlformats.org/officeDocument/2006/relationships" id="259" r:id="R66d296ba640042a3"/>
    <p:sldId xmlns:r="http://schemas.openxmlformats.org/officeDocument/2006/relationships" id="260" r:id="R4d5071d264be4a6b"/>
    <p:sldId xmlns:r="http://schemas.openxmlformats.org/officeDocument/2006/relationships" id="261" r:id="R0f22205f37624622"/>
    <p:sldId xmlns:r="http://schemas.openxmlformats.org/officeDocument/2006/relationships" id="262" r:id="R9d5f48cd47dc49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49d61792b400e" /><Relationship Type="http://schemas.openxmlformats.org/officeDocument/2006/relationships/slide" Target="/ppt/slides/slide1.xml" Id="R2f384ed9a8fc4208" /><Relationship Type="http://schemas.openxmlformats.org/officeDocument/2006/relationships/slide" Target="/ppt/slides/slide2.xml" Id="R7ad19aa7af044d1a" /><Relationship Type="http://schemas.openxmlformats.org/officeDocument/2006/relationships/slide" Target="/ppt/slides/slide3.xml" Id="R2d213a1494c74b08" /><Relationship Type="http://schemas.openxmlformats.org/officeDocument/2006/relationships/slide" Target="/ppt/slides/slide4.xml" Id="R66d296ba640042a3" /><Relationship Type="http://schemas.openxmlformats.org/officeDocument/2006/relationships/slide" Target="/ppt/slides/slide5.xml" Id="R4d5071d264be4a6b" /><Relationship Type="http://schemas.openxmlformats.org/officeDocument/2006/relationships/slide" Target="/ppt/slides/slide6.xml" Id="R0f22205f37624622" /><Relationship Type="http://schemas.openxmlformats.org/officeDocument/2006/relationships/slide" Target="/ppt/slides/slide7.xml" Id="R9d5f48cd47dc49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a4cfb3bae48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e701790d548c2" /><Relationship Type="http://schemas.openxmlformats.org/officeDocument/2006/relationships/theme" Target="/ppt/slideMasters/theme/theme1.xml" Id="R4e6c71e78d384d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de701790d548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7a7f07fb647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6962491d74a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2cabf3eaf4a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e0955d7f743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c8c5b3ca249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97b519fab44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575e608eb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