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23bc9aeab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d511e9b9241f2"/>
  </p:sldMasterIdLst>
  <p:sldIdLst>
    <p:sldId xmlns:r="http://schemas.openxmlformats.org/officeDocument/2006/relationships" id="256" r:id="Rb6fd97ce1c7540c4"/>
    <p:sldId xmlns:r="http://schemas.openxmlformats.org/officeDocument/2006/relationships" id="257" r:id="R189b2a9328404683"/>
    <p:sldId xmlns:r="http://schemas.openxmlformats.org/officeDocument/2006/relationships" id="258" r:id="R00f0a16eaaf94e1d"/>
    <p:sldId xmlns:r="http://schemas.openxmlformats.org/officeDocument/2006/relationships" id="259" r:id="R5fc25e4ff9324396"/>
    <p:sldId xmlns:r="http://schemas.openxmlformats.org/officeDocument/2006/relationships" id="260" r:id="Rc9e163524da54d3d"/>
    <p:sldId xmlns:r="http://schemas.openxmlformats.org/officeDocument/2006/relationships" id="261" r:id="Rcbff303f7bbb43d2"/>
    <p:sldId xmlns:r="http://schemas.openxmlformats.org/officeDocument/2006/relationships" id="262" r:id="Rc1672c55df2c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d511e9b9241f2" /><Relationship Type="http://schemas.openxmlformats.org/officeDocument/2006/relationships/slide" Target="/ppt/slides/slide1.xml" Id="Rb6fd97ce1c7540c4" /><Relationship Type="http://schemas.openxmlformats.org/officeDocument/2006/relationships/slide" Target="/ppt/slides/slide2.xml" Id="R189b2a9328404683" /><Relationship Type="http://schemas.openxmlformats.org/officeDocument/2006/relationships/slide" Target="/ppt/slides/slide3.xml" Id="R00f0a16eaaf94e1d" /><Relationship Type="http://schemas.openxmlformats.org/officeDocument/2006/relationships/slide" Target="/ppt/slides/slide4.xml" Id="R5fc25e4ff9324396" /><Relationship Type="http://schemas.openxmlformats.org/officeDocument/2006/relationships/slide" Target="/ppt/slides/slide5.xml" Id="Rc9e163524da54d3d" /><Relationship Type="http://schemas.openxmlformats.org/officeDocument/2006/relationships/slide" Target="/ppt/slides/slide6.xml" Id="Rcbff303f7bbb43d2" /><Relationship Type="http://schemas.openxmlformats.org/officeDocument/2006/relationships/slide" Target="/ppt/slides/slide7.xml" Id="Rc1672c55df2c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8f5a2f010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4e51f63854dfb" /><Relationship Type="http://schemas.openxmlformats.org/officeDocument/2006/relationships/theme" Target="/ppt/slideMasters/theme/theme1.xml" Id="R1ff99f49d15a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4e51f6385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452ecb83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d2b941d7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97403b6e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9b709a747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b8a14b480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d1ec8d64e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bc394dff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