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389204dce54b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160b9407ef40e8"/>
  </p:sldMasterIdLst>
  <p:sldIdLst>
    <p:sldId xmlns:r="http://schemas.openxmlformats.org/officeDocument/2006/relationships" id="256" r:id="R5c04e81a0f274599"/>
    <p:sldId xmlns:r="http://schemas.openxmlformats.org/officeDocument/2006/relationships" id="257" r:id="R55574bd8613f4cd7"/>
    <p:sldId xmlns:r="http://schemas.openxmlformats.org/officeDocument/2006/relationships" id="258" r:id="Ra0eb4ea10bf24738"/>
    <p:sldId xmlns:r="http://schemas.openxmlformats.org/officeDocument/2006/relationships" id="259" r:id="R1c6c7474bd3c4b07"/>
    <p:sldId xmlns:r="http://schemas.openxmlformats.org/officeDocument/2006/relationships" id="260" r:id="R264931ff4aed4b5d"/>
    <p:sldId xmlns:r="http://schemas.openxmlformats.org/officeDocument/2006/relationships" id="261" r:id="Red6174a4b59a457d"/>
    <p:sldId xmlns:r="http://schemas.openxmlformats.org/officeDocument/2006/relationships" id="262" r:id="Rc9fbde07c2854f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160b9407ef40e8" /><Relationship Type="http://schemas.openxmlformats.org/officeDocument/2006/relationships/slide" Target="/ppt/slides/slide1.xml" Id="R5c04e81a0f274599" /><Relationship Type="http://schemas.openxmlformats.org/officeDocument/2006/relationships/slide" Target="/ppt/slides/slide2.xml" Id="R55574bd8613f4cd7" /><Relationship Type="http://schemas.openxmlformats.org/officeDocument/2006/relationships/slide" Target="/ppt/slides/slide3.xml" Id="Ra0eb4ea10bf24738" /><Relationship Type="http://schemas.openxmlformats.org/officeDocument/2006/relationships/slide" Target="/ppt/slides/slide4.xml" Id="R1c6c7474bd3c4b07" /><Relationship Type="http://schemas.openxmlformats.org/officeDocument/2006/relationships/slide" Target="/ppt/slides/slide5.xml" Id="R264931ff4aed4b5d" /><Relationship Type="http://schemas.openxmlformats.org/officeDocument/2006/relationships/slide" Target="/ppt/slides/slide6.xml" Id="Red6174a4b59a457d" /><Relationship Type="http://schemas.openxmlformats.org/officeDocument/2006/relationships/slide" Target="/ppt/slides/slide7.xml" Id="Rc9fbde07c2854f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05662c8e4748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245ff66f9c446c" /><Relationship Type="http://schemas.openxmlformats.org/officeDocument/2006/relationships/theme" Target="/ppt/slideMasters/theme/theme1.xml" Id="Rf944c2b572a247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245ff66f9c44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f6e204b8e148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6d7a22138849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dc44575824a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121b0a85d49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89a68b25342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12a89dd8c42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61da3495f40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NIMLAS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NIMLAS NORWAY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65 125 288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−17 937 926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37 995 915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805 146 233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2 270 681 793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NIMLAS NORWAY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Kjellstadveien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3402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913 951 069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