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44040aab5644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53bcdc01d348b4"/>
  </p:sldMasterIdLst>
  <p:sldIdLst>
    <p:sldId xmlns:r="http://schemas.openxmlformats.org/officeDocument/2006/relationships" id="256" r:id="R4418ecf88d6d4342"/>
    <p:sldId xmlns:r="http://schemas.openxmlformats.org/officeDocument/2006/relationships" id="257" r:id="R7d3f5e8acd924770"/>
    <p:sldId xmlns:r="http://schemas.openxmlformats.org/officeDocument/2006/relationships" id="258" r:id="Rec532000f6ad4e5b"/>
    <p:sldId xmlns:r="http://schemas.openxmlformats.org/officeDocument/2006/relationships" id="259" r:id="R027d9c46aec946b5"/>
    <p:sldId xmlns:r="http://schemas.openxmlformats.org/officeDocument/2006/relationships" id="260" r:id="Rdc13be2247a648f6"/>
    <p:sldId xmlns:r="http://schemas.openxmlformats.org/officeDocument/2006/relationships" id="261" r:id="R7e41d80095da4f1e"/>
    <p:sldId xmlns:r="http://schemas.openxmlformats.org/officeDocument/2006/relationships" id="262" r:id="Ra969dc7a38404f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53bcdc01d348b4" /><Relationship Type="http://schemas.openxmlformats.org/officeDocument/2006/relationships/slide" Target="/ppt/slides/slide1.xml" Id="R4418ecf88d6d4342" /><Relationship Type="http://schemas.openxmlformats.org/officeDocument/2006/relationships/slide" Target="/ppt/slides/slide2.xml" Id="R7d3f5e8acd924770" /><Relationship Type="http://schemas.openxmlformats.org/officeDocument/2006/relationships/slide" Target="/ppt/slides/slide3.xml" Id="Rec532000f6ad4e5b" /><Relationship Type="http://schemas.openxmlformats.org/officeDocument/2006/relationships/slide" Target="/ppt/slides/slide4.xml" Id="R027d9c46aec946b5" /><Relationship Type="http://schemas.openxmlformats.org/officeDocument/2006/relationships/slide" Target="/ppt/slides/slide5.xml" Id="Rdc13be2247a648f6" /><Relationship Type="http://schemas.openxmlformats.org/officeDocument/2006/relationships/slide" Target="/ppt/slides/slide6.xml" Id="R7e41d80095da4f1e" /><Relationship Type="http://schemas.openxmlformats.org/officeDocument/2006/relationships/slide" Target="/ppt/slides/slide7.xml" Id="Ra969dc7a38404f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635584220a47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5e910411547c4" /><Relationship Type="http://schemas.openxmlformats.org/officeDocument/2006/relationships/theme" Target="/ppt/slideMasters/theme/theme1.xml" Id="R20030e892cb545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55e910411547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5c1bf096047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026a5104940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01c37af2847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eb4df36c94b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f39d72ac449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8e2a51fc741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c15ede24e48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5M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5M HOLDING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−128 868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1 228 083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12 435 076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12 435 076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HYNNE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Bakkegata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7654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morten.hynne@grande-entreprenor.no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913 940 121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5M HOLDING AS</a:t>
            </a:r>
          </a:p>
        </p:txBody>
      </p:sp>
    </p:spTree>
  </p:cSld>
  <p:clrMapOvr>
    <a:masterClrMapping xmlns:a="http://schemas.openxmlformats.org/drawingml/2006/main"/>
  </p:clrMapOvr>
</p:sld>
</file>