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07ed8997f644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8926063fef4ad2"/>
  </p:sldMasterIdLst>
  <p:sldIdLst>
    <p:sldId xmlns:r="http://schemas.openxmlformats.org/officeDocument/2006/relationships" id="256" r:id="R77de38782e054e01"/>
    <p:sldId xmlns:r="http://schemas.openxmlformats.org/officeDocument/2006/relationships" id="257" r:id="R4ba3136d2f4c4dba"/>
    <p:sldId xmlns:r="http://schemas.openxmlformats.org/officeDocument/2006/relationships" id="258" r:id="R02a4369a1f004a2e"/>
    <p:sldId xmlns:r="http://schemas.openxmlformats.org/officeDocument/2006/relationships" id="259" r:id="R7ca7c2697b1944b0"/>
    <p:sldId xmlns:r="http://schemas.openxmlformats.org/officeDocument/2006/relationships" id="260" r:id="Re86a459a98024ca1"/>
    <p:sldId xmlns:r="http://schemas.openxmlformats.org/officeDocument/2006/relationships" id="261" r:id="Rb92153a79b3b486c"/>
    <p:sldId xmlns:r="http://schemas.openxmlformats.org/officeDocument/2006/relationships" id="262" r:id="R350f6125772845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8926063fef4ad2" /><Relationship Type="http://schemas.openxmlformats.org/officeDocument/2006/relationships/slide" Target="/ppt/slides/slide1.xml" Id="R77de38782e054e01" /><Relationship Type="http://schemas.openxmlformats.org/officeDocument/2006/relationships/slide" Target="/ppt/slides/slide2.xml" Id="R4ba3136d2f4c4dba" /><Relationship Type="http://schemas.openxmlformats.org/officeDocument/2006/relationships/slide" Target="/ppt/slides/slide3.xml" Id="R02a4369a1f004a2e" /><Relationship Type="http://schemas.openxmlformats.org/officeDocument/2006/relationships/slide" Target="/ppt/slides/slide4.xml" Id="R7ca7c2697b1944b0" /><Relationship Type="http://schemas.openxmlformats.org/officeDocument/2006/relationships/slide" Target="/ppt/slides/slide5.xml" Id="Re86a459a98024ca1" /><Relationship Type="http://schemas.openxmlformats.org/officeDocument/2006/relationships/slide" Target="/ppt/slides/slide6.xml" Id="Rb92153a79b3b486c" /><Relationship Type="http://schemas.openxmlformats.org/officeDocument/2006/relationships/slide" Target="/ppt/slides/slide7.xml" Id="R350f6125772845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dbe42c9dbe4a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3ee565b5d43e2" /><Relationship Type="http://schemas.openxmlformats.org/officeDocument/2006/relationships/theme" Target="/ppt/slideMasters/theme/theme1.xml" Id="Rdb140aee70e94f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73ee565b5d43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1bbc5b7fb4a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75f00e81d43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93a2b6edc4b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a1746711942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8276ee85245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0fc5b51674a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9a55c593445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EVK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279 023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293 766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VÅGA KALLEVIK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Eivind Kallevik, Vassbrotet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5534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avencall@gmail.com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913 938 933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EVK HOLDING AS</a:t>
            </a:r>
          </a:p>
        </p:txBody>
      </p:sp>
    </p:spTree>
  </p:cSld>
  <p:clrMapOvr>
    <a:masterClrMapping xmlns:a="http://schemas.openxmlformats.org/drawingml/2006/main"/>
  </p:clrMapOvr>
</p:sld>
</file>