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aaa9813b9840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ca290975e44b33"/>
  </p:sldMasterIdLst>
  <p:sldIdLst>
    <p:sldId xmlns:r="http://schemas.openxmlformats.org/officeDocument/2006/relationships" id="256" r:id="R3ff35dc0928d44fd"/>
    <p:sldId xmlns:r="http://schemas.openxmlformats.org/officeDocument/2006/relationships" id="257" r:id="Rc03ac90f3d994513"/>
    <p:sldId xmlns:r="http://schemas.openxmlformats.org/officeDocument/2006/relationships" id="258" r:id="Rbadf0cce83a04de9"/>
    <p:sldId xmlns:r="http://schemas.openxmlformats.org/officeDocument/2006/relationships" id="259" r:id="R1902826468c949df"/>
    <p:sldId xmlns:r="http://schemas.openxmlformats.org/officeDocument/2006/relationships" id="260" r:id="R708a0775eb2345a6"/>
    <p:sldId xmlns:r="http://schemas.openxmlformats.org/officeDocument/2006/relationships" id="261" r:id="R0351a343013a43b5"/>
    <p:sldId xmlns:r="http://schemas.openxmlformats.org/officeDocument/2006/relationships" id="262" r:id="R703cdb01badc4e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ca290975e44b33" /><Relationship Type="http://schemas.openxmlformats.org/officeDocument/2006/relationships/slide" Target="/ppt/slides/slide1.xml" Id="R3ff35dc0928d44fd" /><Relationship Type="http://schemas.openxmlformats.org/officeDocument/2006/relationships/slide" Target="/ppt/slides/slide2.xml" Id="Rc03ac90f3d994513" /><Relationship Type="http://schemas.openxmlformats.org/officeDocument/2006/relationships/slide" Target="/ppt/slides/slide3.xml" Id="Rbadf0cce83a04de9" /><Relationship Type="http://schemas.openxmlformats.org/officeDocument/2006/relationships/slide" Target="/ppt/slides/slide4.xml" Id="R1902826468c949df" /><Relationship Type="http://schemas.openxmlformats.org/officeDocument/2006/relationships/slide" Target="/ppt/slides/slide5.xml" Id="R708a0775eb2345a6" /><Relationship Type="http://schemas.openxmlformats.org/officeDocument/2006/relationships/slide" Target="/ppt/slides/slide6.xml" Id="R0351a343013a43b5" /><Relationship Type="http://schemas.openxmlformats.org/officeDocument/2006/relationships/slide" Target="/ppt/slides/slide7.xml" Id="R703cdb01badc4e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a47f576bd34b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0d6b3a42f54474" /><Relationship Type="http://schemas.openxmlformats.org/officeDocument/2006/relationships/theme" Target="/ppt/slideMasters/theme/theme1.xml" Id="Ra5fe492e3ba44f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0d6b3a42f5447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8f78b9bb349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403f91a14e4b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0d0fe86259481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89946c33945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17caadc4940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86f8936d434b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de3481cfd49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ASKER OG RØYKEN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ASKER OG RØYKEN RØR AS ble etablert [år] og holder til i Spikkestad.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5 787 098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−42 552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110 841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1 291 816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ROMAR ANDRE BECH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Torsrudveien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3430 Spikkestad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913 928 113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ASKER OG RØYKEN RØR AS</a:t>
            </a:r>
          </a:p>
        </p:txBody>
      </p:sp>
    </p:spTree>
  </p:cSld>
  <p:clrMapOvr>
    <a:masterClrMapping xmlns:a="http://schemas.openxmlformats.org/drawingml/2006/main"/>
  </p:clrMapOvr>
</p:sld>
</file>