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b190d151a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c8fee3ba745c9"/>
  </p:sldMasterIdLst>
  <p:sldIdLst>
    <p:sldId xmlns:r="http://schemas.openxmlformats.org/officeDocument/2006/relationships" id="256" r:id="R9b1f78eba5424721"/>
    <p:sldId xmlns:r="http://schemas.openxmlformats.org/officeDocument/2006/relationships" id="257" r:id="R4f4f0b9cc1484f76"/>
    <p:sldId xmlns:r="http://schemas.openxmlformats.org/officeDocument/2006/relationships" id="258" r:id="Rcf1338a3f24748c0"/>
    <p:sldId xmlns:r="http://schemas.openxmlformats.org/officeDocument/2006/relationships" id="259" r:id="R1897b931c36e47c4"/>
    <p:sldId xmlns:r="http://schemas.openxmlformats.org/officeDocument/2006/relationships" id="260" r:id="R87aeda6beef94406"/>
    <p:sldId xmlns:r="http://schemas.openxmlformats.org/officeDocument/2006/relationships" id="261" r:id="R365a20c91908401c"/>
    <p:sldId xmlns:r="http://schemas.openxmlformats.org/officeDocument/2006/relationships" id="262" r:id="Re19fbef0950c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c8fee3ba745c9" /><Relationship Type="http://schemas.openxmlformats.org/officeDocument/2006/relationships/slide" Target="/ppt/slides/slide1.xml" Id="R9b1f78eba5424721" /><Relationship Type="http://schemas.openxmlformats.org/officeDocument/2006/relationships/slide" Target="/ppt/slides/slide2.xml" Id="R4f4f0b9cc1484f76" /><Relationship Type="http://schemas.openxmlformats.org/officeDocument/2006/relationships/slide" Target="/ppt/slides/slide3.xml" Id="Rcf1338a3f24748c0" /><Relationship Type="http://schemas.openxmlformats.org/officeDocument/2006/relationships/slide" Target="/ppt/slides/slide4.xml" Id="R1897b931c36e47c4" /><Relationship Type="http://schemas.openxmlformats.org/officeDocument/2006/relationships/slide" Target="/ppt/slides/slide5.xml" Id="R87aeda6beef94406" /><Relationship Type="http://schemas.openxmlformats.org/officeDocument/2006/relationships/slide" Target="/ppt/slides/slide6.xml" Id="R365a20c91908401c" /><Relationship Type="http://schemas.openxmlformats.org/officeDocument/2006/relationships/slide" Target="/ppt/slides/slide7.xml" Id="Re19fbef0950c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9f02a5591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eb2949d748c9" /><Relationship Type="http://schemas.openxmlformats.org/officeDocument/2006/relationships/theme" Target="/ppt/slideMasters/theme/theme1.xml" Id="R7fab311dd16a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1eb2949d7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548301378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94105ac8f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f1004d0f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7df27e60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c4bbe21e8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789a4fa7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1e26b742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