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d4c85f5d4345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a924e7c4524016"/>
  </p:sldMasterIdLst>
  <p:sldIdLst>
    <p:sldId xmlns:r="http://schemas.openxmlformats.org/officeDocument/2006/relationships" id="256" r:id="Rfcfef02676264bea"/>
    <p:sldId xmlns:r="http://schemas.openxmlformats.org/officeDocument/2006/relationships" id="257" r:id="Ra9412601699f4172"/>
    <p:sldId xmlns:r="http://schemas.openxmlformats.org/officeDocument/2006/relationships" id="258" r:id="R16d795718daf4987"/>
    <p:sldId xmlns:r="http://schemas.openxmlformats.org/officeDocument/2006/relationships" id="259" r:id="R0fef682154ac4833"/>
    <p:sldId xmlns:r="http://schemas.openxmlformats.org/officeDocument/2006/relationships" id="260" r:id="R49a4e2d2efe743a3"/>
    <p:sldId xmlns:r="http://schemas.openxmlformats.org/officeDocument/2006/relationships" id="261" r:id="Rb5fc2bf663764d5d"/>
    <p:sldId xmlns:r="http://schemas.openxmlformats.org/officeDocument/2006/relationships" id="262" r:id="R04acb0e3c4ad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924e7c4524016" /><Relationship Type="http://schemas.openxmlformats.org/officeDocument/2006/relationships/slide" Target="/ppt/slides/slide1.xml" Id="Rfcfef02676264bea" /><Relationship Type="http://schemas.openxmlformats.org/officeDocument/2006/relationships/slide" Target="/ppt/slides/slide2.xml" Id="Ra9412601699f4172" /><Relationship Type="http://schemas.openxmlformats.org/officeDocument/2006/relationships/slide" Target="/ppt/slides/slide3.xml" Id="R16d795718daf4987" /><Relationship Type="http://schemas.openxmlformats.org/officeDocument/2006/relationships/slide" Target="/ppt/slides/slide4.xml" Id="R0fef682154ac4833" /><Relationship Type="http://schemas.openxmlformats.org/officeDocument/2006/relationships/slide" Target="/ppt/slides/slide5.xml" Id="R49a4e2d2efe743a3" /><Relationship Type="http://schemas.openxmlformats.org/officeDocument/2006/relationships/slide" Target="/ppt/slides/slide6.xml" Id="Rb5fc2bf663764d5d" /><Relationship Type="http://schemas.openxmlformats.org/officeDocument/2006/relationships/slide" Target="/ppt/slides/slide7.xml" Id="R04acb0e3c4ad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ca17a90484f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dce81fb414777" /><Relationship Type="http://schemas.openxmlformats.org/officeDocument/2006/relationships/theme" Target="/ppt/slideMasters/theme/theme1.xml" Id="R971e6a928d8d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dce81fb41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f60a356347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b0363408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4ac56c885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84acf31a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c424089447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cc0e556d0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b004c3ebd47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KUNSTKOMPETANSE / ART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KUNSTKOMPETANSE / ART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521 608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272 094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1 825 148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2 082 689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SØRLIE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nsorlie@gmail.com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KUNSTKOMPETANSE / ART ADVISORY AS</a:t>
            </a:r>
          </a:p>
        </p:txBody>
      </p:sp>
    </p:spTree>
  </p:cSld>
  <p:clrMapOvr>
    <a:masterClrMapping xmlns:a="http://schemas.openxmlformats.org/drawingml/2006/main"/>
  </p:clrMapOvr>
</p:sld>
</file>