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11c410fb7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99cc6648a4647"/>
  </p:sldMasterIdLst>
  <p:sldIdLst>
    <p:sldId xmlns:r="http://schemas.openxmlformats.org/officeDocument/2006/relationships" id="256" r:id="R845058713ec64fc7"/>
    <p:sldId xmlns:r="http://schemas.openxmlformats.org/officeDocument/2006/relationships" id="257" r:id="Rfd32f19483744dc1"/>
    <p:sldId xmlns:r="http://schemas.openxmlformats.org/officeDocument/2006/relationships" id="258" r:id="Rb9376ce332214ef3"/>
    <p:sldId xmlns:r="http://schemas.openxmlformats.org/officeDocument/2006/relationships" id="259" r:id="R5bdc8d462757404b"/>
    <p:sldId xmlns:r="http://schemas.openxmlformats.org/officeDocument/2006/relationships" id="260" r:id="R535218b55626495b"/>
    <p:sldId xmlns:r="http://schemas.openxmlformats.org/officeDocument/2006/relationships" id="261" r:id="R4b252e56fa49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99cc6648a4647" /><Relationship Type="http://schemas.openxmlformats.org/officeDocument/2006/relationships/slide" Target="/ppt/slides/slide1.xml" Id="R845058713ec64fc7" /><Relationship Type="http://schemas.openxmlformats.org/officeDocument/2006/relationships/slide" Target="/ppt/slides/slide2.xml" Id="Rfd32f19483744dc1" /><Relationship Type="http://schemas.openxmlformats.org/officeDocument/2006/relationships/slide" Target="/ppt/slides/slide3.xml" Id="Rb9376ce332214ef3" /><Relationship Type="http://schemas.openxmlformats.org/officeDocument/2006/relationships/slide" Target="/ppt/slides/slide4.xml" Id="R5bdc8d462757404b" /><Relationship Type="http://schemas.openxmlformats.org/officeDocument/2006/relationships/slide" Target="/ppt/slides/slide5.xml" Id="R535218b55626495b" /><Relationship Type="http://schemas.openxmlformats.org/officeDocument/2006/relationships/slide" Target="/ppt/slides/slide6.xml" Id="R4b252e56fa49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b5eb776cb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6b39e5434e1d" /><Relationship Type="http://schemas.openxmlformats.org/officeDocument/2006/relationships/theme" Target="/ppt/slideMasters/theme/theme1.xml" Id="Rb0de494f60f4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d6b39e543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55a9fbc7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f450b1bf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6e5d0010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7cb9696e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e68d1e68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523e9746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