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44272af1a444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3c3db5cb9248af"/>
  </p:sldMasterIdLst>
  <p:sldIdLst>
    <p:sldId xmlns:r="http://schemas.openxmlformats.org/officeDocument/2006/relationships" id="256" r:id="R3b9a92c5d0d042b2"/>
    <p:sldId xmlns:r="http://schemas.openxmlformats.org/officeDocument/2006/relationships" id="257" r:id="R4c7098d2292f454b"/>
    <p:sldId xmlns:r="http://schemas.openxmlformats.org/officeDocument/2006/relationships" id="258" r:id="R4f2af3c734b9486a"/>
    <p:sldId xmlns:r="http://schemas.openxmlformats.org/officeDocument/2006/relationships" id="259" r:id="R7449583762f74f60"/>
    <p:sldId xmlns:r="http://schemas.openxmlformats.org/officeDocument/2006/relationships" id="260" r:id="R5ae5202776cc4f64"/>
    <p:sldId xmlns:r="http://schemas.openxmlformats.org/officeDocument/2006/relationships" id="261" r:id="Rbb73fed5a3f94597"/>
    <p:sldId xmlns:r="http://schemas.openxmlformats.org/officeDocument/2006/relationships" id="262" r:id="Rc2652e7b0ed045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3c3db5cb9248af" /><Relationship Type="http://schemas.openxmlformats.org/officeDocument/2006/relationships/slide" Target="/ppt/slides/slide1.xml" Id="R3b9a92c5d0d042b2" /><Relationship Type="http://schemas.openxmlformats.org/officeDocument/2006/relationships/slide" Target="/ppt/slides/slide2.xml" Id="R4c7098d2292f454b" /><Relationship Type="http://schemas.openxmlformats.org/officeDocument/2006/relationships/slide" Target="/ppt/slides/slide3.xml" Id="R4f2af3c734b9486a" /><Relationship Type="http://schemas.openxmlformats.org/officeDocument/2006/relationships/slide" Target="/ppt/slides/slide4.xml" Id="R7449583762f74f60" /><Relationship Type="http://schemas.openxmlformats.org/officeDocument/2006/relationships/slide" Target="/ppt/slides/slide5.xml" Id="R5ae5202776cc4f64" /><Relationship Type="http://schemas.openxmlformats.org/officeDocument/2006/relationships/slide" Target="/ppt/slides/slide6.xml" Id="Rbb73fed5a3f94597" /><Relationship Type="http://schemas.openxmlformats.org/officeDocument/2006/relationships/slide" Target="/ppt/slides/slide7.xml" Id="Rc2652e7b0ed045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9b0293b42645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f7bc6fb3c4a36" /><Relationship Type="http://schemas.openxmlformats.org/officeDocument/2006/relationships/theme" Target="/ppt/slideMasters/theme/theme1.xml" Id="R0455df139e274c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3f7bc6fb3c4a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c8745b34143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27574528d42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7df1f0c39546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9d253deeb840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9325bf3aa41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950a0ee3940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f561617854a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 VEI &amp; ANLEGGSTJENESTER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 VEI &amp; ANLEGGSTJENESTER AS ble etablert [år] og holder til i Hell.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274 448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−198 042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−220 773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−79 967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114 446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ARNE ASK HOFSTAD  –  66,7 %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AMIRA KARMA ASK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7517 Hell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913 849 310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 VEI &amp; ANLEGGSTJENESTER AS</a:t>
            </a:r>
          </a:p>
        </p:txBody>
      </p:sp>
    </p:spTree>
  </p:cSld>
  <p:clrMapOvr>
    <a:masterClrMapping xmlns:a="http://schemas.openxmlformats.org/drawingml/2006/main"/>
  </p:clrMapOvr>
</p:sld>
</file>