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6cb168873347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0f4169712e4107"/>
  </p:sldMasterIdLst>
  <p:sldIdLst>
    <p:sldId xmlns:r="http://schemas.openxmlformats.org/officeDocument/2006/relationships" id="256" r:id="R11844757caeb4684"/>
    <p:sldId xmlns:r="http://schemas.openxmlformats.org/officeDocument/2006/relationships" id="257" r:id="R6acc24699d064f9d"/>
    <p:sldId xmlns:r="http://schemas.openxmlformats.org/officeDocument/2006/relationships" id="258" r:id="R1d77fcaf48ab413b"/>
    <p:sldId xmlns:r="http://schemas.openxmlformats.org/officeDocument/2006/relationships" id="259" r:id="R2ec0aed4ab34425f"/>
    <p:sldId xmlns:r="http://schemas.openxmlformats.org/officeDocument/2006/relationships" id="260" r:id="Rad9ae369dd9340d2"/>
    <p:sldId xmlns:r="http://schemas.openxmlformats.org/officeDocument/2006/relationships" id="261" r:id="R451247e523d645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0f4169712e4107" /><Relationship Type="http://schemas.openxmlformats.org/officeDocument/2006/relationships/slide" Target="/ppt/slides/slide1.xml" Id="R11844757caeb4684" /><Relationship Type="http://schemas.openxmlformats.org/officeDocument/2006/relationships/slide" Target="/ppt/slides/slide2.xml" Id="R6acc24699d064f9d" /><Relationship Type="http://schemas.openxmlformats.org/officeDocument/2006/relationships/slide" Target="/ppt/slides/slide3.xml" Id="R1d77fcaf48ab413b" /><Relationship Type="http://schemas.openxmlformats.org/officeDocument/2006/relationships/slide" Target="/ppt/slides/slide4.xml" Id="R2ec0aed4ab34425f" /><Relationship Type="http://schemas.openxmlformats.org/officeDocument/2006/relationships/slide" Target="/ppt/slides/slide5.xml" Id="Rad9ae369dd9340d2" /><Relationship Type="http://schemas.openxmlformats.org/officeDocument/2006/relationships/slide" Target="/ppt/slides/slide6.xml" Id="R451247e523d645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31d766fe9f49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538b2bf9b49ef" /><Relationship Type="http://schemas.openxmlformats.org/officeDocument/2006/relationships/theme" Target="/ppt/slideMasters/theme/theme1.xml" Id="R176062bc65b343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9538b2bf9b49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9dd7094944b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50d1d1e0c4f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f20660a4743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bc04003084e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aeea8dbf646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8d0eeb7a945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 VEI &amp; ANLEGGSTJENESTER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VEI &amp; ANLEGGSTJENESTER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VEI &amp; ANLEGGSTJENESTER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VEI &amp; ANLEGGSTJENESTER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VEI &amp; ANLEGGSTJENESTER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VEI &amp; ANLEGGSTJENESTER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913 849 310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VEI &amp; ANLEGGSTJENESTER AS</a:t>
            </a:r>
          </a:p>
        </p:txBody>
      </p:sp>
    </p:spTree>
  </p:cSld>
  <p:clrMapOvr>
    <a:masterClrMapping xmlns:a="http://schemas.openxmlformats.org/drawingml/2006/main"/>
  </p:clrMapOvr>
</p:sld>
</file>