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20d54225a4f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79e59995064684"/>
  </p:sldMasterIdLst>
  <p:sldIdLst>
    <p:sldId xmlns:r="http://schemas.openxmlformats.org/officeDocument/2006/relationships" id="256" r:id="Rab7b8ba6eae340c0"/>
    <p:sldId xmlns:r="http://schemas.openxmlformats.org/officeDocument/2006/relationships" id="257" r:id="Rc8a2ac2ddbae47d9"/>
    <p:sldId xmlns:r="http://schemas.openxmlformats.org/officeDocument/2006/relationships" id="258" r:id="Rcdafb3f9bafe44ed"/>
    <p:sldId xmlns:r="http://schemas.openxmlformats.org/officeDocument/2006/relationships" id="259" r:id="R18d422e7792f4985"/>
    <p:sldId xmlns:r="http://schemas.openxmlformats.org/officeDocument/2006/relationships" id="260" r:id="R01a431adab234480"/>
    <p:sldId xmlns:r="http://schemas.openxmlformats.org/officeDocument/2006/relationships" id="261" r:id="R201c524a0982431f"/>
    <p:sldId xmlns:r="http://schemas.openxmlformats.org/officeDocument/2006/relationships" id="262" r:id="R7c2ed568c66c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9e59995064684" /><Relationship Type="http://schemas.openxmlformats.org/officeDocument/2006/relationships/slide" Target="/ppt/slides/slide1.xml" Id="Rab7b8ba6eae340c0" /><Relationship Type="http://schemas.openxmlformats.org/officeDocument/2006/relationships/slide" Target="/ppt/slides/slide2.xml" Id="Rc8a2ac2ddbae47d9" /><Relationship Type="http://schemas.openxmlformats.org/officeDocument/2006/relationships/slide" Target="/ppt/slides/slide3.xml" Id="Rcdafb3f9bafe44ed" /><Relationship Type="http://schemas.openxmlformats.org/officeDocument/2006/relationships/slide" Target="/ppt/slides/slide4.xml" Id="R18d422e7792f4985" /><Relationship Type="http://schemas.openxmlformats.org/officeDocument/2006/relationships/slide" Target="/ppt/slides/slide5.xml" Id="R01a431adab234480" /><Relationship Type="http://schemas.openxmlformats.org/officeDocument/2006/relationships/slide" Target="/ppt/slides/slide6.xml" Id="R201c524a0982431f" /><Relationship Type="http://schemas.openxmlformats.org/officeDocument/2006/relationships/slide" Target="/ppt/slides/slide7.xml" Id="R7c2ed568c66c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a8f82d36b49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df1d871984769" /><Relationship Type="http://schemas.openxmlformats.org/officeDocument/2006/relationships/theme" Target="/ppt/slideMasters/theme/theme1.xml" Id="Rda02be9ef34545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8df1d87198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d163e93db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93641b26642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950eac6ec41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b21dade2d4f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f6b85175141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3330db41d45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cd276b38b4c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−3 719 579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14 497 082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96 379 454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99 540 906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CATRINE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Aars AS, Bygdøy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