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f58d921a8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cad02c2e44127"/>
  </p:sldMasterIdLst>
  <p:sldIdLst>
    <p:sldId xmlns:r="http://schemas.openxmlformats.org/officeDocument/2006/relationships" id="256" r:id="Rf928eec864d249c9"/>
    <p:sldId xmlns:r="http://schemas.openxmlformats.org/officeDocument/2006/relationships" id="257" r:id="Rec3105ad85274da8"/>
    <p:sldId xmlns:r="http://schemas.openxmlformats.org/officeDocument/2006/relationships" id="258" r:id="R33dbc3508d0b4e01"/>
    <p:sldId xmlns:r="http://schemas.openxmlformats.org/officeDocument/2006/relationships" id="259" r:id="R74902f9b71134453"/>
    <p:sldId xmlns:r="http://schemas.openxmlformats.org/officeDocument/2006/relationships" id="260" r:id="R8bd0c92a9afe41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cad02c2e44127" /><Relationship Type="http://schemas.openxmlformats.org/officeDocument/2006/relationships/slide" Target="/ppt/slides/slide1.xml" Id="Rf928eec864d249c9" /><Relationship Type="http://schemas.openxmlformats.org/officeDocument/2006/relationships/slide" Target="/ppt/slides/slide2.xml" Id="Rec3105ad85274da8" /><Relationship Type="http://schemas.openxmlformats.org/officeDocument/2006/relationships/slide" Target="/ppt/slides/slide3.xml" Id="R33dbc3508d0b4e01" /><Relationship Type="http://schemas.openxmlformats.org/officeDocument/2006/relationships/slide" Target="/ppt/slides/slide4.xml" Id="R74902f9b71134453" /><Relationship Type="http://schemas.openxmlformats.org/officeDocument/2006/relationships/slide" Target="/ppt/slides/slide5.xml" Id="R8bd0c92a9afe41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40090f77e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f38815dab4bab" /><Relationship Type="http://schemas.openxmlformats.org/officeDocument/2006/relationships/theme" Target="/ppt/slideMasters/theme/theme1.xml" Id="Ra99fc3813eaf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f38815dab4b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93daab2ca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e4bfb31c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5495a82ba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3610db571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50327a554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