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64de95942b4d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a94d62cf874b4f"/>
  </p:sldMasterIdLst>
  <p:sldIdLst>
    <p:sldId xmlns:r="http://schemas.openxmlformats.org/officeDocument/2006/relationships" id="256" r:id="R1bfb9b972ff548db"/>
    <p:sldId xmlns:r="http://schemas.openxmlformats.org/officeDocument/2006/relationships" id="257" r:id="Ref56404dfe2a4a57"/>
    <p:sldId xmlns:r="http://schemas.openxmlformats.org/officeDocument/2006/relationships" id="258" r:id="Rf486239e03a94092"/>
    <p:sldId xmlns:r="http://schemas.openxmlformats.org/officeDocument/2006/relationships" id="259" r:id="R5872c42ba6f845f3"/>
    <p:sldId xmlns:r="http://schemas.openxmlformats.org/officeDocument/2006/relationships" id="260" r:id="Rd4a913841c2c48ab"/>
    <p:sldId xmlns:r="http://schemas.openxmlformats.org/officeDocument/2006/relationships" id="261" r:id="Re4a8db7171124b03"/>
    <p:sldId xmlns:r="http://schemas.openxmlformats.org/officeDocument/2006/relationships" id="262" r:id="Rfc86ab97e2184c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94d62cf874b4f" /><Relationship Type="http://schemas.openxmlformats.org/officeDocument/2006/relationships/slide" Target="/ppt/slides/slide1.xml" Id="R1bfb9b972ff548db" /><Relationship Type="http://schemas.openxmlformats.org/officeDocument/2006/relationships/slide" Target="/ppt/slides/slide2.xml" Id="Ref56404dfe2a4a57" /><Relationship Type="http://schemas.openxmlformats.org/officeDocument/2006/relationships/slide" Target="/ppt/slides/slide3.xml" Id="Rf486239e03a94092" /><Relationship Type="http://schemas.openxmlformats.org/officeDocument/2006/relationships/slide" Target="/ppt/slides/slide4.xml" Id="R5872c42ba6f845f3" /><Relationship Type="http://schemas.openxmlformats.org/officeDocument/2006/relationships/slide" Target="/ppt/slides/slide5.xml" Id="Rd4a913841c2c48ab" /><Relationship Type="http://schemas.openxmlformats.org/officeDocument/2006/relationships/slide" Target="/ppt/slides/slide6.xml" Id="Re4a8db7171124b03" /><Relationship Type="http://schemas.openxmlformats.org/officeDocument/2006/relationships/slide" Target="/ppt/slides/slide7.xml" Id="Rfc86ab97e2184c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d73a25be34e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7e2c58e1c4b1f" /><Relationship Type="http://schemas.openxmlformats.org/officeDocument/2006/relationships/theme" Target="/ppt/slideMasters/theme/theme1.xml" Id="Re0a5d96d2ff641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7e2c58e1c4b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2700c2f4d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4afddf2da40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23b5cc48d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0ab99416b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b2651f90e4b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2fc4b28f545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2270c9bbe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