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dbcff2c99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2b54259d248dd"/>
  </p:sldMasterIdLst>
  <p:sldIdLst>
    <p:sldId xmlns:r="http://schemas.openxmlformats.org/officeDocument/2006/relationships" id="256" r:id="Rdc8b1c58e85e4e82"/>
    <p:sldId xmlns:r="http://schemas.openxmlformats.org/officeDocument/2006/relationships" id="257" r:id="R11cf03c6120e433f"/>
    <p:sldId xmlns:r="http://schemas.openxmlformats.org/officeDocument/2006/relationships" id="258" r:id="R8df2162fb9b94356"/>
    <p:sldId xmlns:r="http://schemas.openxmlformats.org/officeDocument/2006/relationships" id="259" r:id="Rfd015bfd55cb4ab4"/>
    <p:sldId xmlns:r="http://schemas.openxmlformats.org/officeDocument/2006/relationships" id="260" r:id="R550ef8baf7cb468d"/>
    <p:sldId xmlns:r="http://schemas.openxmlformats.org/officeDocument/2006/relationships" id="261" r:id="R178de713673f4c8a"/>
    <p:sldId xmlns:r="http://schemas.openxmlformats.org/officeDocument/2006/relationships" id="262" r:id="R0debc4ed3060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2b54259d248dd" /><Relationship Type="http://schemas.openxmlformats.org/officeDocument/2006/relationships/slide" Target="/ppt/slides/slide1.xml" Id="Rdc8b1c58e85e4e82" /><Relationship Type="http://schemas.openxmlformats.org/officeDocument/2006/relationships/slide" Target="/ppt/slides/slide2.xml" Id="R11cf03c6120e433f" /><Relationship Type="http://schemas.openxmlformats.org/officeDocument/2006/relationships/slide" Target="/ppt/slides/slide3.xml" Id="R8df2162fb9b94356" /><Relationship Type="http://schemas.openxmlformats.org/officeDocument/2006/relationships/slide" Target="/ppt/slides/slide4.xml" Id="Rfd015bfd55cb4ab4" /><Relationship Type="http://schemas.openxmlformats.org/officeDocument/2006/relationships/slide" Target="/ppt/slides/slide5.xml" Id="R550ef8baf7cb468d" /><Relationship Type="http://schemas.openxmlformats.org/officeDocument/2006/relationships/slide" Target="/ppt/slides/slide6.xml" Id="R178de713673f4c8a" /><Relationship Type="http://schemas.openxmlformats.org/officeDocument/2006/relationships/slide" Target="/ppt/slides/slide7.xml" Id="R0debc4ed3060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8007b5b71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ab0a04ea40a4" /><Relationship Type="http://schemas.openxmlformats.org/officeDocument/2006/relationships/theme" Target="/ppt/slideMasters/theme/theme1.xml" Id="Rd69887619040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3ab0a04ea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b4e2edd05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b44aefe4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a657d318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9af4543b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66a97b49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ace3c2b41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3c3e2abc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MÅLAND NASR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