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c9f0e746e846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74ca6bd7c047ad"/>
  </p:sldMasterIdLst>
  <p:sldIdLst>
    <p:sldId xmlns:r="http://schemas.openxmlformats.org/officeDocument/2006/relationships" id="256" r:id="R7dddc501204c4bd6"/>
    <p:sldId xmlns:r="http://schemas.openxmlformats.org/officeDocument/2006/relationships" id="257" r:id="R96e01a9c68ed4afd"/>
    <p:sldId xmlns:r="http://schemas.openxmlformats.org/officeDocument/2006/relationships" id="258" r:id="R36c9fad244054b82"/>
    <p:sldId xmlns:r="http://schemas.openxmlformats.org/officeDocument/2006/relationships" id="259" r:id="R6b4e6c34e8fc4f1a"/>
    <p:sldId xmlns:r="http://schemas.openxmlformats.org/officeDocument/2006/relationships" id="260" r:id="R604fb1be22e14259"/>
    <p:sldId xmlns:r="http://schemas.openxmlformats.org/officeDocument/2006/relationships" id="261" r:id="Rda8a3b274e6d4873"/>
    <p:sldId xmlns:r="http://schemas.openxmlformats.org/officeDocument/2006/relationships" id="262" r:id="Rf241b7a417b0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4ca6bd7c047ad" /><Relationship Type="http://schemas.openxmlformats.org/officeDocument/2006/relationships/slide" Target="/ppt/slides/slide1.xml" Id="R7dddc501204c4bd6" /><Relationship Type="http://schemas.openxmlformats.org/officeDocument/2006/relationships/slide" Target="/ppt/slides/slide2.xml" Id="R96e01a9c68ed4afd" /><Relationship Type="http://schemas.openxmlformats.org/officeDocument/2006/relationships/slide" Target="/ppt/slides/slide3.xml" Id="R36c9fad244054b82" /><Relationship Type="http://schemas.openxmlformats.org/officeDocument/2006/relationships/slide" Target="/ppt/slides/slide4.xml" Id="R6b4e6c34e8fc4f1a" /><Relationship Type="http://schemas.openxmlformats.org/officeDocument/2006/relationships/slide" Target="/ppt/slides/slide5.xml" Id="R604fb1be22e14259" /><Relationship Type="http://schemas.openxmlformats.org/officeDocument/2006/relationships/slide" Target="/ppt/slides/slide6.xml" Id="Rda8a3b274e6d4873" /><Relationship Type="http://schemas.openxmlformats.org/officeDocument/2006/relationships/slide" Target="/ppt/slides/slide7.xml" Id="Rf241b7a417b0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f312f8330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93060a7a44a62" /><Relationship Type="http://schemas.openxmlformats.org/officeDocument/2006/relationships/theme" Target="/ppt/slideMasters/theme/theme1.xml" Id="R3c364d1fa33b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893060a7a44a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5b0c71e2447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313e5d366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b9a6d4df442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1b62262e5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72f4c7b8a4a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05e72337c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5256792c9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BYGG AS ble etablert [år] og holder til i Melsomvik.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11 512 008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Vadumveien vest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3159 Melsomvik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