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f2d196a4f946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591dc110974794"/>
  </p:sldMasterIdLst>
  <p:sldIdLst>
    <p:sldId xmlns:r="http://schemas.openxmlformats.org/officeDocument/2006/relationships" id="256" r:id="R934fe8f98b684c0e"/>
    <p:sldId xmlns:r="http://schemas.openxmlformats.org/officeDocument/2006/relationships" id="257" r:id="R30c5970be65a48c9"/>
    <p:sldId xmlns:r="http://schemas.openxmlformats.org/officeDocument/2006/relationships" id="258" r:id="Re46b18db948e42e5"/>
    <p:sldId xmlns:r="http://schemas.openxmlformats.org/officeDocument/2006/relationships" id="259" r:id="R9ba217bc3310490f"/>
    <p:sldId xmlns:r="http://schemas.openxmlformats.org/officeDocument/2006/relationships" id="260" r:id="Rd587acf11a084aab"/>
    <p:sldId xmlns:r="http://schemas.openxmlformats.org/officeDocument/2006/relationships" id="261" r:id="R4481f77a61324176"/>
    <p:sldId xmlns:r="http://schemas.openxmlformats.org/officeDocument/2006/relationships" id="262" r:id="R2620ee1c305240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591dc110974794" /><Relationship Type="http://schemas.openxmlformats.org/officeDocument/2006/relationships/slide" Target="/ppt/slides/slide1.xml" Id="R934fe8f98b684c0e" /><Relationship Type="http://schemas.openxmlformats.org/officeDocument/2006/relationships/slide" Target="/ppt/slides/slide2.xml" Id="R30c5970be65a48c9" /><Relationship Type="http://schemas.openxmlformats.org/officeDocument/2006/relationships/slide" Target="/ppt/slides/slide3.xml" Id="Re46b18db948e42e5" /><Relationship Type="http://schemas.openxmlformats.org/officeDocument/2006/relationships/slide" Target="/ppt/slides/slide4.xml" Id="R9ba217bc3310490f" /><Relationship Type="http://schemas.openxmlformats.org/officeDocument/2006/relationships/slide" Target="/ppt/slides/slide5.xml" Id="Rd587acf11a084aab" /><Relationship Type="http://schemas.openxmlformats.org/officeDocument/2006/relationships/slide" Target="/ppt/slides/slide6.xml" Id="R4481f77a61324176" /><Relationship Type="http://schemas.openxmlformats.org/officeDocument/2006/relationships/slide" Target="/ppt/slides/slide7.xml" Id="R2620ee1c305240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e7188ff1794e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12e9bb9f749f8" /><Relationship Type="http://schemas.openxmlformats.org/officeDocument/2006/relationships/theme" Target="/ppt/slideMasters/theme/theme1.xml" Id="R493024ea848c4b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112e9bb9f749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3505eec8641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17a80a78d43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2facd443640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882160ce145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caba5a36847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175da02bc46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afd6b7d554c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REVISJONSFORUM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REVISJONSFORUM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9 579 597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2 267 820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1 648 385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4 457 459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7 522 396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GJERSTAD JAN ÅGE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913 801 415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REVISJONSFORUM AS</a:t>
            </a:r>
          </a:p>
        </p:txBody>
      </p:sp>
    </p:spTree>
  </p:cSld>
  <p:clrMapOvr>
    <a:masterClrMapping xmlns:a="http://schemas.openxmlformats.org/drawingml/2006/main"/>
  </p:clrMapOvr>
</p:sld>
</file>