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60772cd4d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a6408b3beb45ca"/>
  </p:sldMasterIdLst>
  <p:sldIdLst>
    <p:sldId xmlns:r="http://schemas.openxmlformats.org/officeDocument/2006/relationships" id="256" r:id="R38fa24701b854b6b"/>
    <p:sldId xmlns:r="http://schemas.openxmlformats.org/officeDocument/2006/relationships" id="257" r:id="R581d5d65829f40c7"/>
    <p:sldId xmlns:r="http://schemas.openxmlformats.org/officeDocument/2006/relationships" id="258" r:id="R1ebcc570cced4bf9"/>
    <p:sldId xmlns:r="http://schemas.openxmlformats.org/officeDocument/2006/relationships" id="259" r:id="R4cf23ea79dfc4823"/>
    <p:sldId xmlns:r="http://schemas.openxmlformats.org/officeDocument/2006/relationships" id="260" r:id="Ra3da69a67d154985"/>
    <p:sldId xmlns:r="http://schemas.openxmlformats.org/officeDocument/2006/relationships" id="261" r:id="R4148c4dc86e7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6408b3beb45ca" /><Relationship Type="http://schemas.openxmlformats.org/officeDocument/2006/relationships/slide" Target="/ppt/slides/slide1.xml" Id="R38fa24701b854b6b" /><Relationship Type="http://schemas.openxmlformats.org/officeDocument/2006/relationships/slide" Target="/ppt/slides/slide2.xml" Id="R581d5d65829f40c7" /><Relationship Type="http://schemas.openxmlformats.org/officeDocument/2006/relationships/slide" Target="/ppt/slides/slide3.xml" Id="R1ebcc570cced4bf9" /><Relationship Type="http://schemas.openxmlformats.org/officeDocument/2006/relationships/slide" Target="/ppt/slides/slide4.xml" Id="R4cf23ea79dfc4823" /><Relationship Type="http://schemas.openxmlformats.org/officeDocument/2006/relationships/slide" Target="/ppt/slides/slide5.xml" Id="Ra3da69a67d154985" /><Relationship Type="http://schemas.openxmlformats.org/officeDocument/2006/relationships/slide" Target="/ppt/slides/slide6.xml" Id="R4148c4dc86e7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5b5a4dac4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c7ea530e8458b" /><Relationship Type="http://schemas.openxmlformats.org/officeDocument/2006/relationships/theme" Target="/ppt/slideMasters/theme/theme1.xml" Id="R3fe3467be33f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c7ea530e8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67aca1bd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5f719ca9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a69a1f10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65cc04b66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b70bb7f7e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7ff1f726c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