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056447dc8242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8f0be3c42247da"/>
  </p:sldMasterIdLst>
  <p:sldIdLst>
    <p:sldId xmlns:r="http://schemas.openxmlformats.org/officeDocument/2006/relationships" id="256" r:id="R357f4010eaef48ee"/>
    <p:sldId xmlns:r="http://schemas.openxmlformats.org/officeDocument/2006/relationships" id="257" r:id="R252256a4b70c4236"/>
    <p:sldId xmlns:r="http://schemas.openxmlformats.org/officeDocument/2006/relationships" id="258" r:id="Ra7f25fe896e14a52"/>
    <p:sldId xmlns:r="http://schemas.openxmlformats.org/officeDocument/2006/relationships" id="259" r:id="R0c68243d0f8049a7"/>
    <p:sldId xmlns:r="http://schemas.openxmlformats.org/officeDocument/2006/relationships" id="260" r:id="R08606e8a187642eb"/>
    <p:sldId xmlns:r="http://schemas.openxmlformats.org/officeDocument/2006/relationships" id="261" r:id="Raa6562081c8b4a1d"/>
    <p:sldId xmlns:r="http://schemas.openxmlformats.org/officeDocument/2006/relationships" id="262" r:id="R498c17522f204e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f0be3c42247da" /><Relationship Type="http://schemas.openxmlformats.org/officeDocument/2006/relationships/slide" Target="/ppt/slides/slide1.xml" Id="R357f4010eaef48ee" /><Relationship Type="http://schemas.openxmlformats.org/officeDocument/2006/relationships/slide" Target="/ppt/slides/slide2.xml" Id="R252256a4b70c4236" /><Relationship Type="http://schemas.openxmlformats.org/officeDocument/2006/relationships/slide" Target="/ppt/slides/slide3.xml" Id="Ra7f25fe896e14a52" /><Relationship Type="http://schemas.openxmlformats.org/officeDocument/2006/relationships/slide" Target="/ppt/slides/slide4.xml" Id="R0c68243d0f8049a7" /><Relationship Type="http://schemas.openxmlformats.org/officeDocument/2006/relationships/slide" Target="/ppt/slides/slide5.xml" Id="R08606e8a187642eb" /><Relationship Type="http://schemas.openxmlformats.org/officeDocument/2006/relationships/slide" Target="/ppt/slides/slide6.xml" Id="Raa6562081c8b4a1d" /><Relationship Type="http://schemas.openxmlformats.org/officeDocument/2006/relationships/slide" Target="/ppt/slides/slide7.xml" Id="R498c17522f204e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90f2d84f84e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d5eaaed044a16" /><Relationship Type="http://schemas.openxmlformats.org/officeDocument/2006/relationships/theme" Target="/ppt/slideMasters/theme/theme1.xml" Id="Rb66c31b0079f40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3d5eaaed044a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b7bf2cbf54c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74b92a59d45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365c63a5e43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10c9a51c14a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14ba0e05742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87dd2cf1042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123bf5db249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WILLYS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413 215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12 957 213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14 238 762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WILLY HULTMAN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Lundsalleen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33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913 798 538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WILLYS AS</a:t>
            </a:r>
          </a:p>
        </p:txBody>
      </p:sp>
    </p:spTree>
  </p:cSld>
  <p:clrMapOvr>
    <a:masterClrMapping xmlns:a="http://schemas.openxmlformats.org/drawingml/2006/main"/>
  </p:clrMapOvr>
</p:sld>
</file>