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0833b2a3a846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0394a933b844b5"/>
  </p:sldMasterIdLst>
  <p:sldIdLst>
    <p:sldId xmlns:r="http://schemas.openxmlformats.org/officeDocument/2006/relationships" id="256" r:id="Ra4f0e13f714445c5"/>
    <p:sldId xmlns:r="http://schemas.openxmlformats.org/officeDocument/2006/relationships" id="257" r:id="Re6de51ee13e64ac0"/>
    <p:sldId xmlns:r="http://schemas.openxmlformats.org/officeDocument/2006/relationships" id="258" r:id="R69f4eb2eea9d4fb4"/>
    <p:sldId xmlns:r="http://schemas.openxmlformats.org/officeDocument/2006/relationships" id="259" r:id="Rab326a063a3c47b3"/>
    <p:sldId xmlns:r="http://schemas.openxmlformats.org/officeDocument/2006/relationships" id="260" r:id="Rc4fbf78487ec4d02"/>
    <p:sldId xmlns:r="http://schemas.openxmlformats.org/officeDocument/2006/relationships" id="261" r:id="R0aedf0c8ae774a5c"/>
    <p:sldId xmlns:r="http://schemas.openxmlformats.org/officeDocument/2006/relationships" id="262" r:id="Raaf575c021de4d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394a933b844b5" /><Relationship Type="http://schemas.openxmlformats.org/officeDocument/2006/relationships/slide" Target="/ppt/slides/slide1.xml" Id="Ra4f0e13f714445c5" /><Relationship Type="http://schemas.openxmlformats.org/officeDocument/2006/relationships/slide" Target="/ppt/slides/slide2.xml" Id="Re6de51ee13e64ac0" /><Relationship Type="http://schemas.openxmlformats.org/officeDocument/2006/relationships/slide" Target="/ppt/slides/slide3.xml" Id="R69f4eb2eea9d4fb4" /><Relationship Type="http://schemas.openxmlformats.org/officeDocument/2006/relationships/slide" Target="/ppt/slides/slide4.xml" Id="Rab326a063a3c47b3" /><Relationship Type="http://schemas.openxmlformats.org/officeDocument/2006/relationships/slide" Target="/ppt/slides/slide5.xml" Id="Rc4fbf78487ec4d02" /><Relationship Type="http://schemas.openxmlformats.org/officeDocument/2006/relationships/slide" Target="/ppt/slides/slide6.xml" Id="R0aedf0c8ae774a5c" /><Relationship Type="http://schemas.openxmlformats.org/officeDocument/2006/relationships/slide" Target="/ppt/slides/slide7.xml" Id="Raaf575c021de4d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1347d38a4041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33f5ef3b54e90" /><Relationship Type="http://schemas.openxmlformats.org/officeDocument/2006/relationships/theme" Target="/ppt/slideMasters/theme/theme1.xml" Id="R89f1887863674a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133f5ef3b54e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095cd518f42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e6871cfa242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5798bc9954e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40a895cbb4b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47adadf2e47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eabf1c9d84b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8c55bba2f49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SMEDGÅRDEN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SMEDGÅRDEN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SMEDGÅRDEN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SMEDGÅRDEN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SMEDGÅRDEN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SMEDGÅRDEN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−607 203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4 713 400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75 832 395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100 751 639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SMEDGÅRDEN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 KLEVEN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SMEDGÅRDEN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Tryggvasons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913 741 285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SMEDGÅRDEN</a:t>
            </a:r>
          </a:p>
        </p:txBody>
      </p:sp>
    </p:spTree>
  </p:cSld>
  <p:clrMapOvr>
    <a:masterClrMapping xmlns:a="http://schemas.openxmlformats.org/drawingml/2006/main"/>
  </p:clrMapOvr>
</p:sld>
</file>