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f7d03fa45544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9d74e5e93e4732"/>
  </p:sldMasterIdLst>
  <p:sldIdLst>
    <p:sldId xmlns:r="http://schemas.openxmlformats.org/officeDocument/2006/relationships" id="256" r:id="R2348dc0a3a4947d3"/>
    <p:sldId xmlns:r="http://schemas.openxmlformats.org/officeDocument/2006/relationships" id="257" r:id="R7ca25370bedb46d5"/>
    <p:sldId xmlns:r="http://schemas.openxmlformats.org/officeDocument/2006/relationships" id="258" r:id="R470ec87217d24447"/>
    <p:sldId xmlns:r="http://schemas.openxmlformats.org/officeDocument/2006/relationships" id="259" r:id="Rc56b58da4c4f4efd"/>
    <p:sldId xmlns:r="http://schemas.openxmlformats.org/officeDocument/2006/relationships" id="260" r:id="R3238c7ac0dae4b76"/>
    <p:sldId xmlns:r="http://schemas.openxmlformats.org/officeDocument/2006/relationships" id="261" r:id="R4ec274b695614a60"/>
    <p:sldId xmlns:r="http://schemas.openxmlformats.org/officeDocument/2006/relationships" id="262" r:id="Rbf9a5dcc223d49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9d74e5e93e4732" /><Relationship Type="http://schemas.openxmlformats.org/officeDocument/2006/relationships/slide" Target="/ppt/slides/slide1.xml" Id="R2348dc0a3a4947d3" /><Relationship Type="http://schemas.openxmlformats.org/officeDocument/2006/relationships/slide" Target="/ppt/slides/slide2.xml" Id="R7ca25370bedb46d5" /><Relationship Type="http://schemas.openxmlformats.org/officeDocument/2006/relationships/slide" Target="/ppt/slides/slide3.xml" Id="R470ec87217d24447" /><Relationship Type="http://schemas.openxmlformats.org/officeDocument/2006/relationships/slide" Target="/ppt/slides/slide4.xml" Id="Rc56b58da4c4f4efd" /><Relationship Type="http://schemas.openxmlformats.org/officeDocument/2006/relationships/slide" Target="/ppt/slides/slide5.xml" Id="R3238c7ac0dae4b76" /><Relationship Type="http://schemas.openxmlformats.org/officeDocument/2006/relationships/slide" Target="/ppt/slides/slide6.xml" Id="R4ec274b695614a60" /><Relationship Type="http://schemas.openxmlformats.org/officeDocument/2006/relationships/slide" Target="/ppt/slides/slide7.xml" Id="Rbf9a5dcc223d49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c0cb1f319746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7a817d7664f4b" /><Relationship Type="http://schemas.openxmlformats.org/officeDocument/2006/relationships/theme" Target="/ppt/slideMasters/theme/theme1.xml" Id="R7597a66b55d94f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a7a817d7664f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2ef3156504f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621bb596941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a414dead04e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e25eb59f04c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109c4f6ec43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2debd0d6548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e887bb3a04b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GANGSØY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GANGSØY INVEST AS ble etablert [år] og holder til i Måløy.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−221 310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GANGSØY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Håvard Gangsøy, Gate 4 Nr 120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6700 Måløy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913 738 942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