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d924f6526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010b9e4084930"/>
  </p:sldMasterIdLst>
  <p:sldIdLst>
    <p:sldId xmlns:r="http://schemas.openxmlformats.org/officeDocument/2006/relationships" id="256" r:id="Rd056b044fd3c4c37"/>
    <p:sldId xmlns:r="http://schemas.openxmlformats.org/officeDocument/2006/relationships" id="257" r:id="R33dd811d4e0f41b4"/>
    <p:sldId xmlns:r="http://schemas.openxmlformats.org/officeDocument/2006/relationships" id="258" r:id="R5c3719960ba7407a"/>
    <p:sldId xmlns:r="http://schemas.openxmlformats.org/officeDocument/2006/relationships" id="259" r:id="R99cc063200af4443"/>
    <p:sldId xmlns:r="http://schemas.openxmlformats.org/officeDocument/2006/relationships" id="260" r:id="R56e78d0dd0084572"/>
    <p:sldId xmlns:r="http://schemas.openxmlformats.org/officeDocument/2006/relationships" id="261" r:id="Ra19e5bdb10cd412b"/>
    <p:sldId xmlns:r="http://schemas.openxmlformats.org/officeDocument/2006/relationships" id="262" r:id="R35db905d2df9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010b9e4084930" /><Relationship Type="http://schemas.openxmlformats.org/officeDocument/2006/relationships/slide" Target="/ppt/slides/slide1.xml" Id="Rd056b044fd3c4c37" /><Relationship Type="http://schemas.openxmlformats.org/officeDocument/2006/relationships/slide" Target="/ppt/slides/slide2.xml" Id="R33dd811d4e0f41b4" /><Relationship Type="http://schemas.openxmlformats.org/officeDocument/2006/relationships/slide" Target="/ppt/slides/slide3.xml" Id="R5c3719960ba7407a" /><Relationship Type="http://schemas.openxmlformats.org/officeDocument/2006/relationships/slide" Target="/ppt/slides/slide4.xml" Id="R99cc063200af4443" /><Relationship Type="http://schemas.openxmlformats.org/officeDocument/2006/relationships/slide" Target="/ppt/slides/slide5.xml" Id="R56e78d0dd0084572" /><Relationship Type="http://schemas.openxmlformats.org/officeDocument/2006/relationships/slide" Target="/ppt/slides/slide6.xml" Id="Ra19e5bdb10cd412b" /><Relationship Type="http://schemas.openxmlformats.org/officeDocument/2006/relationships/slide" Target="/ppt/slides/slide7.xml" Id="R35db905d2df9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58cdf8bcf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8ed396424b2f" /><Relationship Type="http://schemas.openxmlformats.org/officeDocument/2006/relationships/theme" Target="/ppt/slideMasters/theme/theme1.xml" Id="Rc88136888f73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78ed39642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097fff9c9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6c021e876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0c421e7b9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0b11adabb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0ae271b20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1eaa2827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e7aeade9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