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b84008834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7df2e64cc4397"/>
  </p:sldMasterIdLst>
  <p:sldIdLst>
    <p:sldId xmlns:r="http://schemas.openxmlformats.org/officeDocument/2006/relationships" id="256" r:id="R4b0b3b05e1984aa3"/>
    <p:sldId xmlns:r="http://schemas.openxmlformats.org/officeDocument/2006/relationships" id="257" r:id="Re288a5ab2ca24770"/>
    <p:sldId xmlns:r="http://schemas.openxmlformats.org/officeDocument/2006/relationships" id="258" r:id="Red3b3888c6cf46f1"/>
    <p:sldId xmlns:r="http://schemas.openxmlformats.org/officeDocument/2006/relationships" id="259" r:id="R1573f3fb62b841d3"/>
    <p:sldId xmlns:r="http://schemas.openxmlformats.org/officeDocument/2006/relationships" id="260" r:id="R5342461d237a47ba"/>
    <p:sldId xmlns:r="http://schemas.openxmlformats.org/officeDocument/2006/relationships" id="261" r:id="R7af4dee3a67e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7df2e64cc4397" /><Relationship Type="http://schemas.openxmlformats.org/officeDocument/2006/relationships/slide" Target="/ppt/slides/slide1.xml" Id="R4b0b3b05e1984aa3" /><Relationship Type="http://schemas.openxmlformats.org/officeDocument/2006/relationships/slide" Target="/ppt/slides/slide2.xml" Id="Re288a5ab2ca24770" /><Relationship Type="http://schemas.openxmlformats.org/officeDocument/2006/relationships/slide" Target="/ppt/slides/slide3.xml" Id="Red3b3888c6cf46f1" /><Relationship Type="http://schemas.openxmlformats.org/officeDocument/2006/relationships/slide" Target="/ppt/slides/slide4.xml" Id="R1573f3fb62b841d3" /><Relationship Type="http://schemas.openxmlformats.org/officeDocument/2006/relationships/slide" Target="/ppt/slides/slide5.xml" Id="R5342461d237a47ba" /><Relationship Type="http://schemas.openxmlformats.org/officeDocument/2006/relationships/slide" Target="/ppt/slides/slide6.xml" Id="R7af4dee3a67e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ccafcc70a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bc95a5b9447c2" /><Relationship Type="http://schemas.openxmlformats.org/officeDocument/2006/relationships/theme" Target="/ppt/slideMasters/theme/theme1.xml" Id="R50822a118fe2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bc95a5b94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9ddcf7aa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5379d2c5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06659798b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ff0586887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115002a2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72bb1258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INTERFINANCE AS</a:t>
            </a:r>
          </a:p>
        </p:txBody>
      </p:sp>
    </p:spTree>
  </p:cSld>
  <p:clrMapOvr>
    <a:masterClrMapping xmlns:a="http://schemas.openxmlformats.org/drawingml/2006/main"/>
  </p:clrMapOvr>
</p:sld>
</file>