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f6502df6d242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26e4f5655b4fef"/>
  </p:sldMasterIdLst>
  <p:sldIdLst>
    <p:sldId xmlns:r="http://schemas.openxmlformats.org/officeDocument/2006/relationships" id="256" r:id="Rcaf00500d93f4d13"/>
    <p:sldId xmlns:r="http://schemas.openxmlformats.org/officeDocument/2006/relationships" id="257" r:id="Re12dda424b0a4f54"/>
    <p:sldId xmlns:r="http://schemas.openxmlformats.org/officeDocument/2006/relationships" id="258" r:id="Re8e307dd4c6d4c18"/>
    <p:sldId xmlns:r="http://schemas.openxmlformats.org/officeDocument/2006/relationships" id="259" r:id="R3445f9957e3a40a3"/>
    <p:sldId xmlns:r="http://schemas.openxmlformats.org/officeDocument/2006/relationships" id="260" r:id="R7ef5b24e90ee4a50"/>
    <p:sldId xmlns:r="http://schemas.openxmlformats.org/officeDocument/2006/relationships" id="261" r:id="Rc2604a0ddf814d19"/>
    <p:sldId xmlns:r="http://schemas.openxmlformats.org/officeDocument/2006/relationships" id="262" r:id="R2ca2972c4d3643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26e4f5655b4fef" /><Relationship Type="http://schemas.openxmlformats.org/officeDocument/2006/relationships/slide" Target="/ppt/slides/slide1.xml" Id="Rcaf00500d93f4d13" /><Relationship Type="http://schemas.openxmlformats.org/officeDocument/2006/relationships/slide" Target="/ppt/slides/slide2.xml" Id="Re12dda424b0a4f54" /><Relationship Type="http://schemas.openxmlformats.org/officeDocument/2006/relationships/slide" Target="/ppt/slides/slide3.xml" Id="Re8e307dd4c6d4c18" /><Relationship Type="http://schemas.openxmlformats.org/officeDocument/2006/relationships/slide" Target="/ppt/slides/slide4.xml" Id="R3445f9957e3a40a3" /><Relationship Type="http://schemas.openxmlformats.org/officeDocument/2006/relationships/slide" Target="/ppt/slides/slide5.xml" Id="R7ef5b24e90ee4a50" /><Relationship Type="http://schemas.openxmlformats.org/officeDocument/2006/relationships/slide" Target="/ppt/slides/slide6.xml" Id="Rc2604a0ddf814d19" /><Relationship Type="http://schemas.openxmlformats.org/officeDocument/2006/relationships/slide" Target="/ppt/slides/slide7.xml" Id="R2ca2972c4d3643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ad6e2b082848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9bfa7ca704ee7" /><Relationship Type="http://schemas.openxmlformats.org/officeDocument/2006/relationships/theme" Target="/ppt/slideMasters/theme/theme1.xml" Id="R48a209d70ce042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a9bfa7ca704e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60f75e19e40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59e4219614b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461aecedf40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253f2ead44c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dae6d75e0747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1f6ddf1ef41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21afcc06c45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HOLTER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HOLTER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HOLTER VVS AS ble etablert [år] og holder til i Frogner.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HOLTER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HOLTER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HOLTER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12 217 402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753 473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631 220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3 459 872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5 344 691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HOLTER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 WILLY HOLTER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HOLTER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Kai Willy Holter, Fjellskrenten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2016 Frogner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913 699 238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HOLTER VVS AS</a:t>
            </a:r>
          </a:p>
        </p:txBody>
      </p:sp>
    </p:spTree>
  </p:cSld>
  <p:clrMapOvr>
    <a:masterClrMapping xmlns:a="http://schemas.openxmlformats.org/drawingml/2006/main"/>
  </p:clrMapOvr>
</p:sld>
</file>