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dce7fd5a4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5e94424fe4e40"/>
  </p:sldMasterIdLst>
  <p:sldIdLst>
    <p:sldId xmlns:r="http://schemas.openxmlformats.org/officeDocument/2006/relationships" id="256" r:id="Ra7f83a75786b4d1d"/>
    <p:sldId xmlns:r="http://schemas.openxmlformats.org/officeDocument/2006/relationships" id="257" r:id="R6d13f9fb14724212"/>
    <p:sldId xmlns:r="http://schemas.openxmlformats.org/officeDocument/2006/relationships" id="258" r:id="R4dc360e2ade54e8a"/>
    <p:sldId xmlns:r="http://schemas.openxmlformats.org/officeDocument/2006/relationships" id="259" r:id="R9d8d3fc27d8f4f3b"/>
    <p:sldId xmlns:r="http://schemas.openxmlformats.org/officeDocument/2006/relationships" id="260" r:id="Rbe5553a688414e11"/>
    <p:sldId xmlns:r="http://schemas.openxmlformats.org/officeDocument/2006/relationships" id="261" r:id="R906c15b06d7747b9"/>
    <p:sldId xmlns:r="http://schemas.openxmlformats.org/officeDocument/2006/relationships" id="262" r:id="R5eb87eb81b56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5e94424fe4e40" /><Relationship Type="http://schemas.openxmlformats.org/officeDocument/2006/relationships/slide" Target="/ppt/slides/slide1.xml" Id="Ra7f83a75786b4d1d" /><Relationship Type="http://schemas.openxmlformats.org/officeDocument/2006/relationships/slide" Target="/ppt/slides/slide2.xml" Id="R6d13f9fb14724212" /><Relationship Type="http://schemas.openxmlformats.org/officeDocument/2006/relationships/slide" Target="/ppt/slides/slide3.xml" Id="R4dc360e2ade54e8a" /><Relationship Type="http://schemas.openxmlformats.org/officeDocument/2006/relationships/slide" Target="/ppt/slides/slide4.xml" Id="R9d8d3fc27d8f4f3b" /><Relationship Type="http://schemas.openxmlformats.org/officeDocument/2006/relationships/slide" Target="/ppt/slides/slide5.xml" Id="Rbe5553a688414e11" /><Relationship Type="http://schemas.openxmlformats.org/officeDocument/2006/relationships/slide" Target="/ppt/slides/slide6.xml" Id="R906c15b06d7747b9" /><Relationship Type="http://schemas.openxmlformats.org/officeDocument/2006/relationships/slide" Target="/ppt/slides/slide7.xml" Id="R5eb87eb81b56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65752b483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1ed90f6f4fd6" /><Relationship Type="http://schemas.openxmlformats.org/officeDocument/2006/relationships/theme" Target="/ppt/slideMasters/theme/theme1.xml" Id="R0d66e30b4a68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21ed90f6f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368787fd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d16a69b3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aafe2f61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383e7673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0eeaee0f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22646673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6e774193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