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d7eb268f80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bf0a8d9814c91"/>
  </p:sldMasterIdLst>
  <p:sldIdLst>
    <p:sldId xmlns:r="http://schemas.openxmlformats.org/officeDocument/2006/relationships" id="256" r:id="R02dd32dc39364fd8"/>
    <p:sldId xmlns:r="http://schemas.openxmlformats.org/officeDocument/2006/relationships" id="257" r:id="R621251a964814de8"/>
    <p:sldId xmlns:r="http://schemas.openxmlformats.org/officeDocument/2006/relationships" id="258" r:id="R60b118d8319f45bf"/>
    <p:sldId xmlns:r="http://schemas.openxmlformats.org/officeDocument/2006/relationships" id="259" r:id="Rbc866e2a1e9a424f"/>
    <p:sldId xmlns:r="http://schemas.openxmlformats.org/officeDocument/2006/relationships" id="260" r:id="Rdf4fb34010374739"/>
    <p:sldId xmlns:r="http://schemas.openxmlformats.org/officeDocument/2006/relationships" id="261" r:id="Rf5b09293b8964a96"/>
    <p:sldId xmlns:r="http://schemas.openxmlformats.org/officeDocument/2006/relationships" id="262" r:id="Ra156d4600719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bf0a8d9814c91" /><Relationship Type="http://schemas.openxmlformats.org/officeDocument/2006/relationships/slide" Target="/ppt/slides/slide1.xml" Id="R02dd32dc39364fd8" /><Relationship Type="http://schemas.openxmlformats.org/officeDocument/2006/relationships/slide" Target="/ppt/slides/slide2.xml" Id="R621251a964814de8" /><Relationship Type="http://schemas.openxmlformats.org/officeDocument/2006/relationships/slide" Target="/ppt/slides/slide3.xml" Id="R60b118d8319f45bf" /><Relationship Type="http://schemas.openxmlformats.org/officeDocument/2006/relationships/slide" Target="/ppt/slides/slide4.xml" Id="Rbc866e2a1e9a424f" /><Relationship Type="http://schemas.openxmlformats.org/officeDocument/2006/relationships/slide" Target="/ppt/slides/slide5.xml" Id="Rdf4fb34010374739" /><Relationship Type="http://schemas.openxmlformats.org/officeDocument/2006/relationships/slide" Target="/ppt/slides/slide6.xml" Id="Rf5b09293b8964a96" /><Relationship Type="http://schemas.openxmlformats.org/officeDocument/2006/relationships/slide" Target="/ppt/slides/slide7.xml" Id="Ra156d4600719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4072fd09c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d3b6229f0431b" /><Relationship Type="http://schemas.openxmlformats.org/officeDocument/2006/relationships/theme" Target="/ppt/slideMasters/theme/theme1.xml" Id="Rf503b060653e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d3b6229f043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295ce5320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7bcb59d46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e060bb3a9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13031dcbc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23b145e7c49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84bb5f4654f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aa0ee31ba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 HOLDING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−2 438 765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53 564 092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145 758 352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161 643 076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GURINE AS  –  69,5 %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 EIENDOM VARTDAL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 HOLDING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EIENDOMSELSKAPET GENUS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913 640 314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