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61757aff8645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141a0268104337"/>
  </p:sldMasterIdLst>
  <p:sldIdLst>
    <p:sldId xmlns:r="http://schemas.openxmlformats.org/officeDocument/2006/relationships" id="256" r:id="Rd85740c9d19442c0"/>
    <p:sldId xmlns:r="http://schemas.openxmlformats.org/officeDocument/2006/relationships" id="257" r:id="R63bb9e3457314f2d"/>
    <p:sldId xmlns:r="http://schemas.openxmlformats.org/officeDocument/2006/relationships" id="258" r:id="R53115042424e485b"/>
    <p:sldId xmlns:r="http://schemas.openxmlformats.org/officeDocument/2006/relationships" id="259" r:id="Rb60e4d3717494136"/>
    <p:sldId xmlns:r="http://schemas.openxmlformats.org/officeDocument/2006/relationships" id="260" r:id="R29cd9c04128f41d6"/>
    <p:sldId xmlns:r="http://schemas.openxmlformats.org/officeDocument/2006/relationships" id="261" r:id="R5f2564d465d54c85"/>
    <p:sldId xmlns:r="http://schemas.openxmlformats.org/officeDocument/2006/relationships" id="262" r:id="R8e547a1268ea49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141a0268104337" /><Relationship Type="http://schemas.openxmlformats.org/officeDocument/2006/relationships/slide" Target="/ppt/slides/slide1.xml" Id="Rd85740c9d19442c0" /><Relationship Type="http://schemas.openxmlformats.org/officeDocument/2006/relationships/slide" Target="/ppt/slides/slide2.xml" Id="R63bb9e3457314f2d" /><Relationship Type="http://schemas.openxmlformats.org/officeDocument/2006/relationships/slide" Target="/ppt/slides/slide3.xml" Id="R53115042424e485b" /><Relationship Type="http://schemas.openxmlformats.org/officeDocument/2006/relationships/slide" Target="/ppt/slides/slide4.xml" Id="Rb60e4d3717494136" /><Relationship Type="http://schemas.openxmlformats.org/officeDocument/2006/relationships/slide" Target="/ppt/slides/slide5.xml" Id="R29cd9c04128f41d6" /><Relationship Type="http://schemas.openxmlformats.org/officeDocument/2006/relationships/slide" Target="/ppt/slides/slide6.xml" Id="R5f2564d465d54c85" /><Relationship Type="http://schemas.openxmlformats.org/officeDocument/2006/relationships/slide" Target="/ppt/slides/slide7.xml" Id="R8e547a1268ea49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4db2b1846340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e795cfa04f42ad" /><Relationship Type="http://schemas.openxmlformats.org/officeDocument/2006/relationships/theme" Target="/ppt/slideMasters/theme/theme1.xml" Id="Rba74db17ed8148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e795cfa04f42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9f07414894b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e1ef59ad346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3b0382e6a4d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ca697234e4d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7bff686df4a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349e117404c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87e2cb64b04c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 GROUP AS ble etablert [år] og holder til i Fosnavåg.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464 320 510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26 879 367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15 469 148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53 741 675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194 897 589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GERALDO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O.S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6090 Fosnavåg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913 637 607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 GROUP AS</a:t>
            </a:r>
          </a:p>
        </p:txBody>
      </p:sp>
    </p:spTree>
  </p:cSld>
  <p:clrMapOvr>
    <a:masterClrMapping xmlns:a="http://schemas.openxmlformats.org/drawingml/2006/main"/>
  </p:clrMapOvr>
</p:sld>
</file>