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a8cdcf6fb94b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9b7a2dabf4d9d"/>
  </p:sldMasterIdLst>
  <p:sldIdLst>
    <p:sldId xmlns:r="http://schemas.openxmlformats.org/officeDocument/2006/relationships" id="256" r:id="R6a9ec33105d74e8d"/>
    <p:sldId xmlns:r="http://schemas.openxmlformats.org/officeDocument/2006/relationships" id="257" r:id="R30f87d29f2124b2f"/>
    <p:sldId xmlns:r="http://schemas.openxmlformats.org/officeDocument/2006/relationships" id="258" r:id="R30e488590c8f4153"/>
    <p:sldId xmlns:r="http://schemas.openxmlformats.org/officeDocument/2006/relationships" id="259" r:id="Rdd23b0d7c52043d0"/>
    <p:sldId xmlns:r="http://schemas.openxmlformats.org/officeDocument/2006/relationships" id="260" r:id="Rad3c6a81d21643a1"/>
    <p:sldId xmlns:r="http://schemas.openxmlformats.org/officeDocument/2006/relationships" id="261" r:id="Rcb83ba36cb014885"/>
    <p:sldId xmlns:r="http://schemas.openxmlformats.org/officeDocument/2006/relationships" id="262" r:id="Rb2608b73b9b84c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9b7a2dabf4d9d" /><Relationship Type="http://schemas.openxmlformats.org/officeDocument/2006/relationships/slide" Target="/ppt/slides/slide1.xml" Id="R6a9ec33105d74e8d" /><Relationship Type="http://schemas.openxmlformats.org/officeDocument/2006/relationships/slide" Target="/ppt/slides/slide2.xml" Id="R30f87d29f2124b2f" /><Relationship Type="http://schemas.openxmlformats.org/officeDocument/2006/relationships/slide" Target="/ppt/slides/slide3.xml" Id="R30e488590c8f4153" /><Relationship Type="http://schemas.openxmlformats.org/officeDocument/2006/relationships/slide" Target="/ppt/slides/slide4.xml" Id="Rdd23b0d7c52043d0" /><Relationship Type="http://schemas.openxmlformats.org/officeDocument/2006/relationships/slide" Target="/ppt/slides/slide5.xml" Id="Rad3c6a81d21643a1" /><Relationship Type="http://schemas.openxmlformats.org/officeDocument/2006/relationships/slide" Target="/ppt/slides/slide6.xml" Id="Rcb83ba36cb014885" /><Relationship Type="http://schemas.openxmlformats.org/officeDocument/2006/relationships/slide" Target="/ppt/slides/slide7.xml" Id="Rb2608b73b9b84c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ca75d8dcb48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68860f9154ba2" /><Relationship Type="http://schemas.openxmlformats.org/officeDocument/2006/relationships/theme" Target="/ppt/slideMasters/theme/theme1.xml" Id="R73f09e9e71c5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268860f9154b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896a785074c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102923e0f45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0829033124d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f3f1a6dd340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fd3e91cd748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767b9ebf94c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7cf09c4ab4a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SKALA RÅDGIVENDE INGENIØRER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SKALA RÅDGIVENDE INGENIØRER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2 771 350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−171 781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530 435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1 008 555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WILHELM LIE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KRISTIANSEN SKADAL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MATEUSZ DAWID RUSIN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TANGEN HOLM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post@skalarib.no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www.skalarib.no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913 630 475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RÅDGIVENDE INGENIØRER AS</a:t>
            </a:r>
          </a:p>
        </p:txBody>
      </p:sp>
    </p:spTree>
  </p:cSld>
  <p:clrMapOvr>
    <a:masterClrMapping xmlns:a="http://schemas.openxmlformats.org/drawingml/2006/main"/>
  </p:clrMapOvr>
</p:sld>
</file>