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25f04bd94964d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a643f7de164576"/>
  </p:sldMasterIdLst>
  <p:sldIdLst>
    <p:sldId xmlns:r="http://schemas.openxmlformats.org/officeDocument/2006/relationships" id="256" r:id="R5afa1de37afc4c7e"/>
    <p:sldId xmlns:r="http://schemas.openxmlformats.org/officeDocument/2006/relationships" id="257" r:id="R004252be7e344c61"/>
    <p:sldId xmlns:r="http://schemas.openxmlformats.org/officeDocument/2006/relationships" id="258" r:id="R66b0829891834f05"/>
    <p:sldId xmlns:r="http://schemas.openxmlformats.org/officeDocument/2006/relationships" id="259" r:id="R708c619e9f7d4f14"/>
    <p:sldId xmlns:r="http://schemas.openxmlformats.org/officeDocument/2006/relationships" id="260" r:id="R2982446418cf402c"/>
    <p:sldId xmlns:r="http://schemas.openxmlformats.org/officeDocument/2006/relationships" id="261" r:id="R533abee8734c4b1b"/>
    <p:sldId xmlns:r="http://schemas.openxmlformats.org/officeDocument/2006/relationships" id="262" r:id="R0ce460a4854c47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a643f7de164576" /><Relationship Type="http://schemas.openxmlformats.org/officeDocument/2006/relationships/slide" Target="/ppt/slides/slide1.xml" Id="R5afa1de37afc4c7e" /><Relationship Type="http://schemas.openxmlformats.org/officeDocument/2006/relationships/slide" Target="/ppt/slides/slide2.xml" Id="R004252be7e344c61" /><Relationship Type="http://schemas.openxmlformats.org/officeDocument/2006/relationships/slide" Target="/ppt/slides/slide3.xml" Id="R66b0829891834f05" /><Relationship Type="http://schemas.openxmlformats.org/officeDocument/2006/relationships/slide" Target="/ppt/slides/slide4.xml" Id="R708c619e9f7d4f14" /><Relationship Type="http://schemas.openxmlformats.org/officeDocument/2006/relationships/slide" Target="/ppt/slides/slide5.xml" Id="R2982446418cf402c" /><Relationship Type="http://schemas.openxmlformats.org/officeDocument/2006/relationships/slide" Target="/ppt/slides/slide6.xml" Id="R533abee8734c4b1b" /><Relationship Type="http://schemas.openxmlformats.org/officeDocument/2006/relationships/slide" Target="/ppt/slides/slide7.xml" Id="R0ce460a4854c47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1386182e0543b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d7cc1f8259492d" /><Relationship Type="http://schemas.openxmlformats.org/officeDocument/2006/relationships/theme" Target="/ppt/slideMasters/theme/theme1.xml" Id="Ra634bd9ac7c344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d7cc1f8259492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b18371f60f41f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1dcc33942b4c0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d34d7920c64fa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a3282150fa441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09f0afb92643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3211e35cdd446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958085d5ac49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ÅSGÅRDSTRAND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ÅSGÅRDSTRAND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ÅSGÅRDSTRAND REGNSKAP AS ble etablert [år] og holder til i Åsgårdstrand.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ÅSGÅRDSTRAND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ÅSGÅRDSTRAND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ÅSGÅRDSTRAND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2 668 237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45 209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55 685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121 096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1 552 301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ÅSGÅRDSTRAND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BJØNNESS KARLSEN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THI THU HUONG DANG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ÅSGÅRDSTRAND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Torvet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3179 Åsgårdstrand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08 13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sbkarls@online.no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913 589 513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ÅSGÅRDSTRAND REGNSKAP AS</a:t>
            </a:r>
          </a:p>
        </p:txBody>
      </p:sp>
    </p:spTree>
  </p:cSld>
  <p:clrMapOvr>
    <a:masterClrMapping xmlns:a="http://schemas.openxmlformats.org/drawingml/2006/main"/>
  </p:clrMapOvr>
</p:sld>
</file>